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9" r:id="rId3"/>
    <p:sldId id="260" r:id="rId4"/>
    <p:sldId id="262" r:id="rId5"/>
    <p:sldId id="257" r:id="rId6"/>
    <p:sldId id="261" r:id="rId7"/>
    <p:sldId id="263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90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C7146-26ED-4BA3-A7A0-E0903D3F949C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76816BC-BA94-4764-8838-925C7B55641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C7146-26ED-4BA3-A7A0-E0903D3F949C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816BC-BA94-4764-8838-925C7B5564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C7146-26ED-4BA3-A7A0-E0903D3F949C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816BC-BA94-4764-8838-925C7B5564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C7146-26ED-4BA3-A7A0-E0903D3F949C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816BC-BA94-4764-8838-925C7B5564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C7146-26ED-4BA3-A7A0-E0903D3F949C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816BC-BA94-4764-8838-925C7B55641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C7146-26ED-4BA3-A7A0-E0903D3F949C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816BC-BA94-4764-8838-925C7B5564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C7146-26ED-4BA3-A7A0-E0903D3F949C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816BC-BA94-4764-8838-925C7B5564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C7146-26ED-4BA3-A7A0-E0903D3F949C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816BC-BA94-4764-8838-925C7B5564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C7146-26ED-4BA3-A7A0-E0903D3F949C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816BC-BA94-4764-8838-925C7B5564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C7146-26ED-4BA3-A7A0-E0903D3F949C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816BC-BA94-4764-8838-925C7B55641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C7146-26ED-4BA3-A7A0-E0903D3F949C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816BC-BA94-4764-8838-925C7B55641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75C7146-26ED-4BA3-A7A0-E0903D3F949C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76816BC-BA94-4764-8838-925C7B55641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04/07/2016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7.2 Dividing Monomials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73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263236" y="259617"/>
            <a:ext cx="8534400" cy="3416320"/>
          </a:xfrm>
          <a:prstGeom prst="rect">
            <a:avLst/>
          </a:prstGeom>
          <a:solidFill>
            <a:srgbClr val="FFFF66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9pPr>
          </a:lstStyle>
          <a:p>
            <a:pPr eaLnBrk="1" hangingPunct="1"/>
            <a:endParaRPr lang="en-US" altLang="en-US" sz="2400" dirty="0">
              <a:latin typeface="Times New Roman" pitchFamily="18" charset="0"/>
            </a:endParaRPr>
          </a:p>
          <a:p>
            <a:pPr eaLnBrk="1" hangingPunct="1"/>
            <a:r>
              <a:rPr lang="en-US" altLang="en-US" sz="2400" dirty="0" smtClean="0">
                <a:latin typeface="Times New Roman" pitchFamily="18" charset="0"/>
              </a:rPr>
              <a:t> </a:t>
            </a:r>
          </a:p>
          <a:p>
            <a:pPr eaLnBrk="1" hangingPunct="1"/>
            <a:endParaRPr lang="en-US" altLang="en-US" sz="2400" dirty="0" smtClean="0">
              <a:latin typeface="Times New Roman" pitchFamily="18" charset="0"/>
            </a:endParaRPr>
          </a:p>
          <a:p>
            <a:pPr eaLnBrk="1" hangingPunct="1"/>
            <a:endParaRPr lang="en-US" altLang="en-US" sz="2400" dirty="0">
              <a:latin typeface="Times New Roman" pitchFamily="18" charset="0"/>
            </a:endParaRPr>
          </a:p>
          <a:p>
            <a:pPr eaLnBrk="1" hangingPunct="1"/>
            <a:endParaRPr lang="en-US" altLang="en-US" sz="2400" dirty="0" smtClean="0">
              <a:latin typeface="Times New Roman" pitchFamily="18" charset="0"/>
            </a:endParaRPr>
          </a:p>
          <a:p>
            <a:pPr eaLnBrk="1" hangingPunct="1"/>
            <a:endParaRPr lang="en-US" altLang="en-US" sz="2400" dirty="0">
              <a:latin typeface="Times New Roman" pitchFamily="18" charset="0"/>
            </a:endParaRPr>
          </a:p>
          <a:p>
            <a:pPr eaLnBrk="1" hangingPunct="1"/>
            <a:endParaRPr lang="en-US" altLang="en-US" sz="2400" dirty="0" smtClean="0">
              <a:latin typeface="Times New Roman" pitchFamily="18" charset="0"/>
            </a:endParaRPr>
          </a:p>
          <a:p>
            <a:pPr eaLnBrk="1" hangingPunct="1"/>
            <a:endParaRPr lang="en-US" altLang="en-US" sz="2400" dirty="0">
              <a:latin typeface="Times New Roman" pitchFamily="18" charset="0"/>
            </a:endParaRPr>
          </a:p>
          <a:p>
            <a:pPr eaLnBrk="1" hangingPunct="1"/>
            <a:endParaRPr lang="en-US" altLang="en-US" sz="2400" dirty="0">
              <a:latin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531858"/>
            <a:ext cx="4985613" cy="2802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903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Box 5"/>
              <p:cNvSpPr txBox="1">
                <a:spLocks noChangeArrowheads="1"/>
              </p:cNvSpPr>
              <p:nvPr/>
            </p:nvSpPr>
            <p:spPr bwMode="auto">
              <a:xfrm>
                <a:off x="263236" y="304800"/>
                <a:ext cx="8534400" cy="3785652"/>
              </a:xfrm>
              <a:prstGeom prst="rect">
                <a:avLst/>
              </a:prstGeom>
              <a:solidFill>
                <a:srgbClr val="FFFF66"/>
              </a:solidFill>
              <a:ln w="381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7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7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7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7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7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7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7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7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7" charset="-128"/>
                  </a:defRPr>
                </a:lvl9pPr>
              </a:lstStyle>
              <a:p>
                <a:pPr eaLnBrk="1" hangingPunct="1"/>
                <a:r>
                  <a:rPr lang="en-US" altLang="en-US" sz="2400" b="1" dirty="0" smtClean="0">
                    <a:latin typeface="Times New Roman" pitchFamily="18" charset="0"/>
                  </a:rPr>
                  <a:t>Power of a Quotient:</a:t>
                </a:r>
              </a:p>
              <a:p>
                <a:pPr eaLnBrk="1" hangingPunct="1"/>
                <a:r>
                  <a:rPr lang="en-US" altLang="en-US" sz="2400" b="1" dirty="0" smtClean="0">
                    <a:latin typeface="Times New Roman" pitchFamily="18" charset="0"/>
                  </a:rPr>
                  <a:t>As long as b</a:t>
                </a:r>
                <a14:m>
                  <m:oMath xmlns:m="http://schemas.openxmlformats.org/officeDocument/2006/math">
                    <m:r>
                      <a:rPr lang="en-US" altLang="en-US" sz="2400" b="1" i="1" smtClean="0">
                        <a:latin typeface="Cambria Math"/>
                        <a:ea typeface="Cambria Math"/>
                      </a:rPr>
                      <m:t>≠</m:t>
                    </m:r>
                    <m:r>
                      <a:rPr lang="en-US" altLang="en-US" sz="2400" b="1" i="1" smtClean="0">
                        <a:latin typeface="Cambria Math"/>
                        <a:ea typeface="Cambria Math"/>
                      </a:rPr>
                      <m:t>𝟎</m:t>
                    </m:r>
                    <m:r>
                      <a:rPr lang="en-US" altLang="en-US" sz="2400" b="1" i="1" smtClean="0">
                        <a:latin typeface="Cambria Math"/>
                        <a:ea typeface="Cambria Math"/>
                      </a:rPr>
                      <m:t>,</m:t>
                    </m:r>
                  </m:oMath>
                </a14:m>
                <a:endParaRPr lang="en-US" altLang="en-US" sz="2400" b="1" dirty="0" smtClean="0">
                  <a:latin typeface="Times New Roman" pitchFamily="18" charset="0"/>
                </a:endParaRPr>
              </a:p>
              <a:p>
                <a:pPr eaLnBrk="1" hangingPunct="1"/>
                <a:endParaRPr lang="en-US" altLang="en-US" sz="2400" b="1" dirty="0">
                  <a:latin typeface="Times New Roman" pitchFamily="18" charset="0"/>
                </a:endParaRPr>
              </a:p>
              <a:p>
                <a:pPr eaLnBrk="1" hangingPunct="1"/>
                <a:endParaRPr lang="en-US" altLang="en-US" sz="2400" b="1" dirty="0" smtClean="0">
                  <a:latin typeface="Times New Roman" pitchFamily="18" charset="0"/>
                </a:endParaRPr>
              </a:p>
              <a:p>
                <a:pPr eaLnBrk="1" hangingPunct="1"/>
                <a:endParaRPr lang="en-US" altLang="en-US" sz="2400" b="1" dirty="0">
                  <a:latin typeface="Times New Roman" pitchFamily="18" charset="0"/>
                </a:endParaRPr>
              </a:p>
              <a:p>
                <a:pPr eaLnBrk="1" hangingPunct="1"/>
                <a:endParaRPr lang="en-US" altLang="en-US" sz="2400" b="1" dirty="0" smtClean="0">
                  <a:latin typeface="Times New Roman" pitchFamily="18" charset="0"/>
                </a:endParaRPr>
              </a:p>
              <a:p>
                <a:pPr eaLnBrk="1" hangingPunct="1"/>
                <a:r>
                  <a:rPr lang="en-US" altLang="en-US" sz="2400" dirty="0" smtClean="0">
                    <a:latin typeface="Times New Roman" pitchFamily="18" charset="0"/>
                  </a:rPr>
                  <a:t>  </a:t>
                </a:r>
              </a:p>
              <a:p>
                <a:pPr eaLnBrk="1" hangingPunct="1"/>
                <a:endParaRPr lang="en-US" altLang="en-US" sz="2400" dirty="0">
                  <a:latin typeface="Times New Roman" pitchFamily="18" charset="0"/>
                </a:endParaRPr>
              </a:p>
              <a:p>
                <a:pPr eaLnBrk="1" hangingPunct="1"/>
                <a:endParaRPr lang="en-US" altLang="en-US" sz="2400" dirty="0" smtClean="0">
                  <a:latin typeface="Times New Roman" pitchFamily="18" charset="0"/>
                </a:endParaRPr>
              </a:p>
              <a:p>
                <a:pPr eaLnBrk="1" hangingPunct="1"/>
                <a:endParaRPr lang="en-US" altLang="en-US" sz="2400" dirty="0"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3236" y="304800"/>
                <a:ext cx="8534400" cy="3785652"/>
              </a:xfrm>
              <a:prstGeom prst="rect">
                <a:avLst/>
              </a:prstGeom>
              <a:blipFill rotWithShape="1">
                <a:blip r:embed="rId2"/>
                <a:stretch>
                  <a:fillRect l="-853" t="-797"/>
                </a:stretch>
              </a:blipFill>
              <a:ln w="381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127" y="1371600"/>
            <a:ext cx="2812473" cy="1884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55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This!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1667750"/>
              </p:ext>
            </p:extLst>
          </p:nvPr>
        </p:nvGraphicFramePr>
        <p:xfrm>
          <a:off x="457200" y="1828800"/>
          <a:ext cx="1344613" cy="151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Equation" r:id="rId3" imgW="393529" imgH="444307" progId="Equation.3">
                  <p:embed/>
                </p:oleObj>
              </mc:Choice>
              <mc:Fallback>
                <p:oleObj name="Equation" r:id="rId3" imgW="393529" imgH="444307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828800"/>
                        <a:ext cx="1344613" cy="1517650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981413"/>
              </p:ext>
            </p:extLst>
          </p:nvPr>
        </p:nvGraphicFramePr>
        <p:xfrm>
          <a:off x="4495800" y="1905000"/>
          <a:ext cx="1676400" cy="1341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5" imgW="634725" imgH="507780" progId="Equation.3">
                  <p:embed/>
                </p:oleObj>
              </mc:Choice>
              <mc:Fallback>
                <p:oleObj name="Equation" r:id="rId5" imgW="634725" imgH="5077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1905000"/>
                        <a:ext cx="1676400" cy="1341438"/>
                      </a:xfrm>
                      <a:prstGeom prst="rect">
                        <a:avLst/>
                      </a:prstGeom>
                      <a:solidFill>
                        <a:srgbClr val="FF99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SMARTInkShape-Group4"/>
          <p:cNvGrpSpPr/>
          <p:nvPr/>
        </p:nvGrpSpPr>
        <p:grpSpPr>
          <a:xfrm>
            <a:off x="2128838" y="1914525"/>
            <a:ext cx="485776" cy="635795"/>
            <a:chOff x="2128838" y="1914525"/>
            <a:chExt cx="485776" cy="635795"/>
          </a:xfrm>
        </p:grpSpPr>
        <p:sp>
          <p:nvSpPr>
            <p:cNvPr id="5" name="SMARTInkShape-1"/>
            <p:cNvSpPr/>
            <p:nvPr/>
          </p:nvSpPr>
          <p:spPr>
            <a:xfrm>
              <a:off x="2300288" y="1914525"/>
              <a:ext cx="164296" cy="192882"/>
            </a:xfrm>
            <a:custGeom>
              <a:avLst/>
              <a:gdLst/>
              <a:ahLst/>
              <a:cxnLst/>
              <a:rect l="0" t="0" r="0" b="0"/>
              <a:pathLst>
                <a:path w="164296" h="192882">
                  <a:moveTo>
                    <a:pt x="7143" y="21431"/>
                  </a:moveTo>
                  <a:lnTo>
                    <a:pt x="0" y="21431"/>
                  </a:lnTo>
                  <a:lnTo>
                    <a:pt x="31259" y="21431"/>
                  </a:lnTo>
                  <a:lnTo>
                    <a:pt x="35853" y="19315"/>
                  </a:lnTo>
                  <a:lnTo>
                    <a:pt x="40541" y="16522"/>
                  </a:lnTo>
                  <a:lnTo>
                    <a:pt x="50018" y="14729"/>
                  </a:lnTo>
                  <a:lnTo>
                    <a:pt x="62707" y="13552"/>
                  </a:lnTo>
                  <a:lnTo>
                    <a:pt x="79969" y="8144"/>
                  </a:lnTo>
                  <a:lnTo>
                    <a:pt x="100508" y="5159"/>
                  </a:lnTo>
                  <a:lnTo>
                    <a:pt x="115368" y="1019"/>
                  </a:lnTo>
                  <a:lnTo>
                    <a:pt x="150014" y="3"/>
                  </a:lnTo>
                  <a:lnTo>
                    <a:pt x="162894" y="0"/>
                  </a:lnTo>
                  <a:lnTo>
                    <a:pt x="163365" y="794"/>
                  </a:lnTo>
                  <a:lnTo>
                    <a:pt x="164251" y="14473"/>
                  </a:lnTo>
                  <a:lnTo>
                    <a:pt x="164295" y="23849"/>
                  </a:lnTo>
                  <a:lnTo>
                    <a:pt x="162184" y="28591"/>
                  </a:lnTo>
                  <a:lnTo>
                    <a:pt x="159394" y="33345"/>
                  </a:lnTo>
                  <a:lnTo>
                    <a:pt x="148381" y="65969"/>
                  </a:lnTo>
                  <a:lnTo>
                    <a:pt x="142389" y="76961"/>
                  </a:lnTo>
                  <a:lnTo>
                    <a:pt x="140169" y="79883"/>
                  </a:lnTo>
                  <a:lnTo>
                    <a:pt x="137704" y="87362"/>
                  </a:lnTo>
                  <a:lnTo>
                    <a:pt x="135814" y="95184"/>
                  </a:lnTo>
                  <a:lnTo>
                    <a:pt x="123425" y="119811"/>
                  </a:lnTo>
                  <a:lnTo>
                    <a:pt x="121531" y="125481"/>
                  </a:lnTo>
                  <a:lnTo>
                    <a:pt x="110129" y="145340"/>
                  </a:lnTo>
                  <a:lnTo>
                    <a:pt x="107243" y="154100"/>
                  </a:lnTo>
                  <a:lnTo>
                    <a:pt x="102507" y="161723"/>
                  </a:lnTo>
                  <a:lnTo>
                    <a:pt x="99958" y="169009"/>
                  </a:lnTo>
                  <a:lnTo>
                    <a:pt x="95321" y="176195"/>
                  </a:lnTo>
                  <a:lnTo>
                    <a:pt x="93595" y="183351"/>
                  </a:lnTo>
                  <a:lnTo>
                    <a:pt x="92868" y="192881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2"/>
            <p:cNvSpPr/>
            <p:nvPr/>
          </p:nvSpPr>
          <p:spPr>
            <a:xfrm>
              <a:off x="2128838" y="2150269"/>
              <a:ext cx="271463" cy="364332"/>
            </a:xfrm>
            <a:custGeom>
              <a:avLst/>
              <a:gdLst/>
              <a:ahLst/>
              <a:cxnLst/>
              <a:rect l="0" t="0" r="0" b="0"/>
              <a:pathLst>
                <a:path w="271463" h="364332">
                  <a:moveTo>
                    <a:pt x="0" y="0"/>
                  </a:moveTo>
                  <a:lnTo>
                    <a:pt x="0" y="3792"/>
                  </a:lnTo>
                  <a:lnTo>
                    <a:pt x="2116" y="7771"/>
                  </a:lnTo>
                  <a:lnTo>
                    <a:pt x="9943" y="20584"/>
                  </a:lnTo>
                  <a:lnTo>
                    <a:pt x="15016" y="33493"/>
                  </a:lnTo>
                  <a:lnTo>
                    <a:pt x="38582" y="64663"/>
                  </a:lnTo>
                  <a:lnTo>
                    <a:pt x="65768" y="94014"/>
                  </a:lnTo>
                  <a:lnTo>
                    <a:pt x="92435" y="128738"/>
                  </a:lnTo>
                  <a:lnTo>
                    <a:pt x="115625" y="157192"/>
                  </a:lnTo>
                  <a:lnTo>
                    <a:pt x="137433" y="189859"/>
                  </a:lnTo>
                  <a:lnTo>
                    <a:pt x="161835" y="222155"/>
                  </a:lnTo>
                  <a:lnTo>
                    <a:pt x="185725" y="255150"/>
                  </a:lnTo>
                  <a:lnTo>
                    <a:pt x="208657" y="287688"/>
                  </a:lnTo>
                  <a:lnTo>
                    <a:pt x="234442" y="319776"/>
                  </a:lnTo>
                  <a:lnTo>
                    <a:pt x="249546" y="337336"/>
                  </a:lnTo>
                  <a:lnTo>
                    <a:pt x="254578" y="344396"/>
                  </a:lnTo>
                  <a:lnTo>
                    <a:pt x="261079" y="349164"/>
                  </a:lnTo>
                  <a:lnTo>
                    <a:pt x="266245" y="358765"/>
                  </a:lnTo>
                  <a:lnTo>
                    <a:pt x="271462" y="364331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3"/>
            <p:cNvSpPr/>
            <p:nvPr/>
          </p:nvSpPr>
          <p:spPr>
            <a:xfrm>
              <a:off x="2507875" y="2007394"/>
              <a:ext cx="106739" cy="7145"/>
            </a:xfrm>
            <a:custGeom>
              <a:avLst/>
              <a:gdLst/>
              <a:ahLst/>
              <a:cxnLst/>
              <a:rect l="0" t="0" r="0" b="0"/>
              <a:pathLst>
                <a:path w="106739" h="7145">
                  <a:moveTo>
                    <a:pt x="71019" y="7144"/>
                  </a:moveTo>
                  <a:lnTo>
                    <a:pt x="36746" y="7144"/>
                  </a:lnTo>
                  <a:lnTo>
                    <a:pt x="1701" y="7144"/>
                  </a:lnTo>
                  <a:lnTo>
                    <a:pt x="0" y="7144"/>
                  </a:lnTo>
                  <a:lnTo>
                    <a:pt x="16385" y="7144"/>
                  </a:lnTo>
                  <a:lnTo>
                    <a:pt x="21072" y="5027"/>
                  </a:lnTo>
                  <a:lnTo>
                    <a:pt x="23433" y="3351"/>
                  </a:lnTo>
                  <a:lnTo>
                    <a:pt x="34342" y="993"/>
                  </a:lnTo>
                  <a:lnTo>
                    <a:pt x="69177" y="17"/>
                  </a:lnTo>
                  <a:lnTo>
                    <a:pt x="94527" y="0"/>
                  </a:lnTo>
                  <a:lnTo>
                    <a:pt x="96216" y="794"/>
                  </a:lnTo>
                  <a:lnTo>
                    <a:pt x="97342" y="2117"/>
                  </a:lnTo>
                  <a:lnTo>
                    <a:pt x="98092" y="3792"/>
                  </a:lnTo>
                  <a:lnTo>
                    <a:pt x="99387" y="4909"/>
                  </a:lnTo>
                  <a:lnTo>
                    <a:pt x="106738" y="7144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4"/>
            <p:cNvSpPr/>
            <p:nvPr/>
          </p:nvSpPr>
          <p:spPr>
            <a:xfrm>
              <a:off x="2135981" y="2178844"/>
              <a:ext cx="242889" cy="371476"/>
            </a:xfrm>
            <a:custGeom>
              <a:avLst/>
              <a:gdLst/>
              <a:ahLst/>
              <a:cxnLst/>
              <a:rect l="0" t="0" r="0" b="0"/>
              <a:pathLst>
                <a:path w="242889" h="371476">
                  <a:moveTo>
                    <a:pt x="242888" y="0"/>
                  </a:moveTo>
                  <a:lnTo>
                    <a:pt x="239095" y="0"/>
                  </a:lnTo>
                  <a:lnTo>
                    <a:pt x="237978" y="794"/>
                  </a:lnTo>
                  <a:lnTo>
                    <a:pt x="237233" y="2116"/>
                  </a:lnTo>
                  <a:lnTo>
                    <a:pt x="226963" y="35959"/>
                  </a:lnTo>
                  <a:lnTo>
                    <a:pt x="214169" y="66431"/>
                  </a:lnTo>
                  <a:lnTo>
                    <a:pt x="202388" y="100294"/>
                  </a:lnTo>
                  <a:lnTo>
                    <a:pt x="190497" y="135768"/>
                  </a:lnTo>
                  <a:lnTo>
                    <a:pt x="176477" y="171455"/>
                  </a:lnTo>
                  <a:lnTo>
                    <a:pt x="154503" y="207169"/>
                  </a:lnTo>
                  <a:lnTo>
                    <a:pt x="127140" y="242887"/>
                  </a:lnTo>
                  <a:lnTo>
                    <a:pt x="98332" y="276489"/>
                  </a:lnTo>
                  <a:lnTo>
                    <a:pt x="68982" y="307049"/>
                  </a:lnTo>
                  <a:lnTo>
                    <a:pt x="34713" y="340636"/>
                  </a:lnTo>
                  <a:lnTo>
                    <a:pt x="5" y="371470"/>
                  </a:lnTo>
                  <a:lnTo>
                    <a:pt x="0" y="371475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SMARTInkShape-5"/>
          <p:cNvSpPr/>
          <p:nvPr/>
        </p:nvSpPr>
        <p:spPr>
          <a:xfrm>
            <a:off x="1092994" y="2893219"/>
            <a:ext cx="7145" cy="1"/>
          </a:xfrm>
          <a:custGeom>
            <a:avLst/>
            <a:gdLst/>
            <a:ahLst/>
            <a:cxnLst/>
            <a:rect l="0" t="0" r="0" b="0"/>
            <a:pathLst>
              <a:path w="7145" h="1">
                <a:moveTo>
                  <a:pt x="7144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8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SMARTInkShape-Group7"/>
          <p:cNvGrpSpPr/>
          <p:nvPr/>
        </p:nvGrpSpPr>
        <p:grpSpPr>
          <a:xfrm>
            <a:off x="2679190" y="1950244"/>
            <a:ext cx="435486" cy="992982"/>
            <a:chOff x="2679190" y="1950244"/>
            <a:chExt cx="435486" cy="992982"/>
          </a:xfrm>
        </p:grpSpPr>
        <p:sp>
          <p:nvSpPr>
            <p:cNvPr id="11" name="SMARTInkShape-6"/>
            <p:cNvSpPr/>
            <p:nvPr/>
          </p:nvSpPr>
          <p:spPr>
            <a:xfrm>
              <a:off x="2679190" y="1950244"/>
              <a:ext cx="124330" cy="200026"/>
            </a:xfrm>
            <a:custGeom>
              <a:avLst/>
              <a:gdLst/>
              <a:ahLst/>
              <a:cxnLst/>
              <a:rect l="0" t="0" r="0" b="0"/>
              <a:pathLst>
                <a:path w="124330" h="200026">
                  <a:moveTo>
                    <a:pt x="64010" y="0"/>
                  </a:moveTo>
                  <a:lnTo>
                    <a:pt x="60217" y="0"/>
                  </a:lnTo>
                  <a:lnTo>
                    <a:pt x="56239" y="2116"/>
                  </a:lnTo>
                  <a:lnTo>
                    <a:pt x="47217" y="9943"/>
                  </a:lnTo>
                  <a:lnTo>
                    <a:pt x="33302" y="27140"/>
                  </a:lnTo>
                  <a:lnTo>
                    <a:pt x="25756" y="33493"/>
                  </a:lnTo>
                  <a:lnTo>
                    <a:pt x="17045" y="46789"/>
                  </a:lnTo>
                  <a:lnTo>
                    <a:pt x="2949" y="81160"/>
                  </a:lnTo>
                  <a:lnTo>
                    <a:pt x="0" y="116760"/>
                  </a:lnTo>
                  <a:lnTo>
                    <a:pt x="535" y="151675"/>
                  </a:lnTo>
                  <a:lnTo>
                    <a:pt x="10359" y="184321"/>
                  </a:lnTo>
                  <a:lnTo>
                    <a:pt x="16716" y="194137"/>
                  </a:lnTo>
                  <a:lnTo>
                    <a:pt x="23412" y="197408"/>
                  </a:lnTo>
                  <a:lnTo>
                    <a:pt x="48467" y="199872"/>
                  </a:lnTo>
                  <a:lnTo>
                    <a:pt x="61962" y="196187"/>
                  </a:lnTo>
                  <a:lnTo>
                    <a:pt x="84082" y="183228"/>
                  </a:lnTo>
                  <a:lnTo>
                    <a:pt x="90923" y="176420"/>
                  </a:lnTo>
                  <a:lnTo>
                    <a:pt x="113973" y="141329"/>
                  </a:lnTo>
                  <a:lnTo>
                    <a:pt x="123533" y="127312"/>
                  </a:lnTo>
                  <a:lnTo>
                    <a:pt x="124329" y="123768"/>
                  </a:lnTo>
                  <a:lnTo>
                    <a:pt x="121734" y="105865"/>
                  </a:lnTo>
                  <a:lnTo>
                    <a:pt x="120749" y="103914"/>
                  </a:lnTo>
                  <a:lnTo>
                    <a:pt x="119298" y="102613"/>
                  </a:lnTo>
                  <a:lnTo>
                    <a:pt x="113464" y="98666"/>
                  </a:lnTo>
                  <a:lnTo>
                    <a:pt x="108175" y="94014"/>
                  </a:lnTo>
                  <a:lnTo>
                    <a:pt x="103466" y="93208"/>
                  </a:lnTo>
                  <a:lnTo>
                    <a:pt x="93251" y="96761"/>
                  </a:lnTo>
                  <a:lnTo>
                    <a:pt x="83963" y="102842"/>
                  </a:lnTo>
                  <a:lnTo>
                    <a:pt x="76184" y="113462"/>
                  </a:lnTo>
                  <a:lnTo>
                    <a:pt x="72644" y="122871"/>
                  </a:lnTo>
                  <a:lnTo>
                    <a:pt x="64468" y="156710"/>
                  </a:lnTo>
                  <a:lnTo>
                    <a:pt x="64018" y="184759"/>
                  </a:lnTo>
                  <a:lnTo>
                    <a:pt x="66130" y="191388"/>
                  </a:lnTo>
                  <a:lnTo>
                    <a:pt x="71154" y="200025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7"/>
            <p:cNvSpPr/>
            <p:nvPr/>
          </p:nvSpPr>
          <p:spPr>
            <a:xfrm>
              <a:off x="2800652" y="2207419"/>
              <a:ext cx="314024" cy="735807"/>
            </a:xfrm>
            <a:custGeom>
              <a:avLst/>
              <a:gdLst/>
              <a:ahLst/>
              <a:cxnLst/>
              <a:rect l="0" t="0" r="0" b="0"/>
              <a:pathLst>
                <a:path w="314024" h="735807">
                  <a:moveTo>
                    <a:pt x="13986" y="0"/>
                  </a:moveTo>
                  <a:lnTo>
                    <a:pt x="7835" y="6150"/>
                  </a:lnTo>
                  <a:lnTo>
                    <a:pt x="6244" y="12650"/>
                  </a:lnTo>
                  <a:lnTo>
                    <a:pt x="1990" y="20064"/>
                  </a:lnTo>
                  <a:lnTo>
                    <a:pt x="0" y="40928"/>
                  </a:lnTo>
                  <a:lnTo>
                    <a:pt x="5392" y="74240"/>
                  </a:lnTo>
                  <a:lnTo>
                    <a:pt x="8529" y="100843"/>
                  </a:lnTo>
                  <a:lnTo>
                    <a:pt x="14485" y="128834"/>
                  </a:lnTo>
                  <a:lnTo>
                    <a:pt x="21277" y="157235"/>
                  </a:lnTo>
                  <a:lnTo>
                    <a:pt x="28317" y="185759"/>
                  </a:lnTo>
                  <a:lnTo>
                    <a:pt x="37807" y="220049"/>
                  </a:lnTo>
                  <a:lnTo>
                    <a:pt x="48118" y="254663"/>
                  </a:lnTo>
                  <a:lnTo>
                    <a:pt x="60386" y="283137"/>
                  </a:lnTo>
                  <a:lnTo>
                    <a:pt x="63183" y="293320"/>
                  </a:lnTo>
                  <a:lnTo>
                    <a:pt x="71446" y="306324"/>
                  </a:lnTo>
                  <a:lnTo>
                    <a:pt x="80722" y="316536"/>
                  </a:lnTo>
                  <a:lnTo>
                    <a:pt x="85450" y="319276"/>
                  </a:lnTo>
                  <a:lnTo>
                    <a:pt x="94953" y="321035"/>
                  </a:lnTo>
                  <a:lnTo>
                    <a:pt x="99713" y="319159"/>
                  </a:lnTo>
                  <a:lnTo>
                    <a:pt x="122530" y="304664"/>
                  </a:lnTo>
                  <a:lnTo>
                    <a:pt x="144651" y="274809"/>
                  </a:lnTo>
                  <a:lnTo>
                    <a:pt x="163560" y="243181"/>
                  </a:lnTo>
                  <a:lnTo>
                    <a:pt x="180761" y="213410"/>
                  </a:lnTo>
                  <a:lnTo>
                    <a:pt x="194658" y="182267"/>
                  </a:lnTo>
                  <a:lnTo>
                    <a:pt x="206827" y="149561"/>
                  </a:lnTo>
                  <a:lnTo>
                    <a:pt x="218768" y="119149"/>
                  </a:lnTo>
                  <a:lnTo>
                    <a:pt x="226180" y="94532"/>
                  </a:lnTo>
                  <a:lnTo>
                    <a:pt x="229787" y="79074"/>
                  </a:lnTo>
                  <a:lnTo>
                    <a:pt x="240600" y="50049"/>
                  </a:lnTo>
                  <a:lnTo>
                    <a:pt x="242497" y="41294"/>
                  </a:lnTo>
                  <a:lnTo>
                    <a:pt x="248065" y="29206"/>
                  </a:lnTo>
                  <a:lnTo>
                    <a:pt x="249721" y="15320"/>
                  </a:lnTo>
                  <a:lnTo>
                    <a:pt x="251846" y="49906"/>
                  </a:lnTo>
                  <a:lnTo>
                    <a:pt x="255384" y="82785"/>
                  </a:lnTo>
                  <a:lnTo>
                    <a:pt x="258548" y="116339"/>
                  </a:lnTo>
                  <a:lnTo>
                    <a:pt x="262397" y="143479"/>
                  </a:lnTo>
                  <a:lnTo>
                    <a:pt x="263537" y="171629"/>
                  </a:lnTo>
                  <a:lnTo>
                    <a:pt x="265991" y="200078"/>
                  </a:lnTo>
                  <a:lnTo>
                    <a:pt x="269629" y="230732"/>
                  </a:lnTo>
                  <a:lnTo>
                    <a:pt x="272823" y="262833"/>
                  </a:lnTo>
                  <a:lnTo>
                    <a:pt x="276680" y="294570"/>
                  </a:lnTo>
                  <a:lnTo>
                    <a:pt x="277823" y="329109"/>
                  </a:lnTo>
                  <a:lnTo>
                    <a:pt x="280278" y="362361"/>
                  </a:lnTo>
                  <a:lnTo>
                    <a:pt x="283916" y="394439"/>
                  </a:lnTo>
                  <a:lnTo>
                    <a:pt x="287111" y="426962"/>
                  </a:lnTo>
                  <a:lnTo>
                    <a:pt x="290968" y="458824"/>
                  </a:lnTo>
                  <a:lnTo>
                    <a:pt x="294227" y="491283"/>
                  </a:lnTo>
                  <a:lnTo>
                    <a:pt x="298647" y="526903"/>
                  </a:lnTo>
                  <a:lnTo>
                    <a:pt x="304430" y="562573"/>
                  </a:lnTo>
                  <a:lnTo>
                    <a:pt x="306395" y="598076"/>
                  </a:lnTo>
                  <a:lnTo>
                    <a:pt x="306783" y="628255"/>
                  </a:lnTo>
                  <a:lnTo>
                    <a:pt x="312521" y="662200"/>
                  </a:lnTo>
                  <a:lnTo>
                    <a:pt x="313935" y="697579"/>
                  </a:lnTo>
                  <a:lnTo>
                    <a:pt x="314022" y="732606"/>
                  </a:lnTo>
                  <a:lnTo>
                    <a:pt x="314023" y="735806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SMARTInkShape-Group8"/>
          <p:cNvGrpSpPr/>
          <p:nvPr/>
        </p:nvGrpSpPr>
        <p:grpSpPr>
          <a:xfrm>
            <a:off x="3064764" y="1921669"/>
            <a:ext cx="642511" cy="221457"/>
            <a:chOff x="3064764" y="1921669"/>
            <a:chExt cx="642511" cy="221457"/>
          </a:xfrm>
        </p:grpSpPr>
        <p:sp>
          <p:nvSpPr>
            <p:cNvPr id="14" name="SMARTInkShape-8"/>
            <p:cNvSpPr/>
            <p:nvPr/>
          </p:nvSpPr>
          <p:spPr>
            <a:xfrm>
              <a:off x="3064764" y="1921669"/>
              <a:ext cx="42768" cy="171451"/>
            </a:xfrm>
            <a:custGeom>
              <a:avLst/>
              <a:gdLst/>
              <a:ahLst/>
              <a:cxnLst/>
              <a:rect l="0" t="0" r="0" b="0"/>
              <a:pathLst>
                <a:path w="42768" h="171451">
                  <a:moveTo>
                    <a:pt x="14192" y="0"/>
                  </a:moveTo>
                  <a:lnTo>
                    <a:pt x="10400" y="0"/>
                  </a:lnTo>
                  <a:lnTo>
                    <a:pt x="9283" y="794"/>
                  </a:lnTo>
                  <a:lnTo>
                    <a:pt x="8538" y="2116"/>
                  </a:lnTo>
                  <a:lnTo>
                    <a:pt x="8041" y="3792"/>
                  </a:lnTo>
                  <a:lnTo>
                    <a:pt x="2335" y="12978"/>
                  </a:lnTo>
                  <a:lnTo>
                    <a:pt x="0" y="41608"/>
                  </a:lnTo>
                  <a:lnTo>
                    <a:pt x="6063" y="72947"/>
                  </a:lnTo>
                  <a:lnTo>
                    <a:pt x="13113" y="104489"/>
                  </a:lnTo>
                  <a:lnTo>
                    <a:pt x="25520" y="138096"/>
                  </a:lnTo>
                  <a:lnTo>
                    <a:pt x="28397" y="151601"/>
                  </a:lnTo>
                  <a:lnTo>
                    <a:pt x="33961" y="163678"/>
                  </a:lnTo>
                  <a:lnTo>
                    <a:pt x="34515" y="166269"/>
                  </a:lnTo>
                  <a:lnTo>
                    <a:pt x="35678" y="167996"/>
                  </a:lnTo>
                  <a:lnTo>
                    <a:pt x="37247" y="169147"/>
                  </a:lnTo>
                  <a:lnTo>
                    <a:pt x="42767" y="171450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9"/>
            <p:cNvSpPr/>
            <p:nvPr/>
          </p:nvSpPr>
          <p:spPr>
            <a:xfrm>
              <a:off x="3171825" y="1936054"/>
              <a:ext cx="157164" cy="142778"/>
            </a:xfrm>
            <a:custGeom>
              <a:avLst/>
              <a:gdLst/>
              <a:ahLst/>
              <a:cxnLst/>
              <a:rect l="0" t="0" r="0" b="0"/>
              <a:pathLst>
                <a:path w="157164" h="142778">
                  <a:moveTo>
                    <a:pt x="0" y="28477"/>
                  </a:moveTo>
                  <a:lnTo>
                    <a:pt x="0" y="11478"/>
                  </a:lnTo>
                  <a:lnTo>
                    <a:pt x="794" y="10000"/>
                  </a:lnTo>
                  <a:lnTo>
                    <a:pt x="2116" y="9016"/>
                  </a:lnTo>
                  <a:lnTo>
                    <a:pt x="5703" y="7128"/>
                  </a:lnTo>
                  <a:lnTo>
                    <a:pt x="9943" y="3643"/>
                  </a:lnTo>
                  <a:lnTo>
                    <a:pt x="16590" y="1565"/>
                  </a:lnTo>
                  <a:lnTo>
                    <a:pt x="37816" y="0"/>
                  </a:lnTo>
                  <a:lnTo>
                    <a:pt x="62305" y="9854"/>
                  </a:lnTo>
                  <a:lnTo>
                    <a:pt x="96863" y="30610"/>
                  </a:lnTo>
                  <a:lnTo>
                    <a:pt x="121362" y="65741"/>
                  </a:lnTo>
                  <a:lnTo>
                    <a:pt x="126447" y="76824"/>
                  </a:lnTo>
                  <a:lnTo>
                    <a:pt x="127160" y="79759"/>
                  </a:lnTo>
                  <a:lnTo>
                    <a:pt x="125836" y="87252"/>
                  </a:lnTo>
                  <a:lnTo>
                    <a:pt x="122745" y="100396"/>
                  </a:lnTo>
                  <a:lnTo>
                    <a:pt x="121228" y="108860"/>
                  </a:lnTo>
                  <a:lnTo>
                    <a:pt x="117909" y="115267"/>
                  </a:lnTo>
                  <a:lnTo>
                    <a:pt x="98523" y="130755"/>
                  </a:lnTo>
                  <a:lnTo>
                    <a:pt x="91148" y="133465"/>
                  </a:lnTo>
                  <a:lnTo>
                    <a:pt x="63223" y="135506"/>
                  </a:lnTo>
                  <a:lnTo>
                    <a:pt x="57732" y="133460"/>
                  </a:lnTo>
                  <a:lnTo>
                    <a:pt x="40515" y="118838"/>
                  </a:lnTo>
                  <a:lnTo>
                    <a:pt x="37851" y="112029"/>
                  </a:lnTo>
                  <a:lnTo>
                    <a:pt x="35872" y="104505"/>
                  </a:lnTo>
                  <a:lnTo>
                    <a:pt x="30252" y="93207"/>
                  </a:lnTo>
                  <a:lnTo>
                    <a:pt x="29693" y="90681"/>
                  </a:lnTo>
                  <a:lnTo>
                    <a:pt x="30114" y="88202"/>
                  </a:lnTo>
                  <a:lnTo>
                    <a:pt x="34824" y="79920"/>
                  </a:lnTo>
                  <a:lnTo>
                    <a:pt x="37437" y="79122"/>
                  </a:lnTo>
                  <a:lnTo>
                    <a:pt x="45583" y="78609"/>
                  </a:lnTo>
                  <a:lnTo>
                    <a:pt x="78780" y="92962"/>
                  </a:lnTo>
                  <a:lnTo>
                    <a:pt x="101626" y="105496"/>
                  </a:lnTo>
                  <a:lnTo>
                    <a:pt x="115795" y="119861"/>
                  </a:lnTo>
                  <a:lnTo>
                    <a:pt x="135235" y="133386"/>
                  </a:lnTo>
                  <a:lnTo>
                    <a:pt x="145158" y="135190"/>
                  </a:lnTo>
                  <a:lnTo>
                    <a:pt x="146778" y="136131"/>
                  </a:lnTo>
                  <a:lnTo>
                    <a:pt x="147858" y="137553"/>
                  </a:lnTo>
                  <a:lnTo>
                    <a:pt x="149592" y="141745"/>
                  </a:lnTo>
                  <a:lnTo>
                    <a:pt x="151946" y="142319"/>
                  </a:lnTo>
                  <a:lnTo>
                    <a:pt x="157163" y="142777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10"/>
            <p:cNvSpPr/>
            <p:nvPr/>
          </p:nvSpPr>
          <p:spPr>
            <a:xfrm>
              <a:off x="3350448" y="1993114"/>
              <a:ext cx="113846" cy="20431"/>
            </a:xfrm>
            <a:custGeom>
              <a:avLst/>
              <a:gdLst/>
              <a:ahLst/>
              <a:cxnLst/>
              <a:rect l="0" t="0" r="0" b="0"/>
              <a:pathLst>
                <a:path w="113846" h="20431">
                  <a:moveTo>
                    <a:pt x="78552" y="7136"/>
                  </a:moveTo>
                  <a:lnTo>
                    <a:pt x="61760" y="7136"/>
                  </a:lnTo>
                  <a:lnTo>
                    <a:pt x="36809" y="189"/>
                  </a:lnTo>
                  <a:lnTo>
                    <a:pt x="12153" y="0"/>
                  </a:lnTo>
                  <a:lnTo>
                    <a:pt x="10473" y="791"/>
                  </a:lnTo>
                  <a:lnTo>
                    <a:pt x="9354" y="2112"/>
                  </a:lnTo>
                  <a:lnTo>
                    <a:pt x="8607" y="3787"/>
                  </a:lnTo>
                  <a:lnTo>
                    <a:pt x="7316" y="4903"/>
                  </a:lnTo>
                  <a:lnTo>
                    <a:pt x="0" y="7128"/>
                  </a:lnTo>
                  <a:lnTo>
                    <a:pt x="30032" y="7136"/>
                  </a:lnTo>
                  <a:lnTo>
                    <a:pt x="35292" y="9253"/>
                  </a:lnTo>
                  <a:lnTo>
                    <a:pt x="40275" y="12046"/>
                  </a:lnTo>
                  <a:lnTo>
                    <a:pt x="48337" y="13618"/>
                  </a:lnTo>
                  <a:lnTo>
                    <a:pt x="80537" y="14268"/>
                  </a:lnTo>
                  <a:lnTo>
                    <a:pt x="113845" y="14280"/>
                  </a:lnTo>
                  <a:lnTo>
                    <a:pt x="110352" y="14280"/>
                  </a:lnTo>
                  <a:lnTo>
                    <a:pt x="109277" y="15074"/>
                  </a:lnTo>
                  <a:lnTo>
                    <a:pt x="108082" y="18072"/>
                  </a:lnTo>
                  <a:lnTo>
                    <a:pt x="106970" y="19189"/>
                  </a:lnTo>
                  <a:lnTo>
                    <a:pt x="103618" y="20430"/>
                  </a:lnTo>
                  <a:lnTo>
                    <a:pt x="101612" y="19968"/>
                  </a:lnTo>
                  <a:lnTo>
                    <a:pt x="94204" y="16318"/>
                  </a:lnTo>
                  <a:lnTo>
                    <a:pt x="62274" y="14315"/>
                  </a:lnTo>
                  <a:lnTo>
                    <a:pt x="42984" y="14280"/>
                  </a:lnTo>
                  <a:lnTo>
                    <a:pt x="42833" y="7136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11"/>
            <p:cNvSpPr/>
            <p:nvPr/>
          </p:nvSpPr>
          <p:spPr>
            <a:xfrm>
              <a:off x="3514725" y="1935982"/>
              <a:ext cx="192550" cy="207144"/>
            </a:xfrm>
            <a:custGeom>
              <a:avLst/>
              <a:gdLst/>
              <a:ahLst/>
              <a:cxnLst/>
              <a:rect l="0" t="0" r="0" b="0"/>
              <a:pathLst>
                <a:path w="192550" h="207144">
                  <a:moveTo>
                    <a:pt x="0" y="7118"/>
                  </a:moveTo>
                  <a:lnTo>
                    <a:pt x="0" y="269"/>
                  </a:lnTo>
                  <a:lnTo>
                    <a:pt x="6150" y="0"/>
                  </a:lnTo>
                  <a:lnTo>
                    <a:pt x="12651" y="4889"/>
                  </a:lnTo>
                  <a:lnTo>
                    <a:pt x="19271" y="6458"/>
                  </a:lnTo>
                  <a:lnTo>
                    <a:pt x="30985" y="7031"/>
                  </a:lnTo>
                  <a:lnTo>
                    <a:pt x="35732" y="9196"/>
                  </a:lnTo>
                  <a:lnTo>
                    <a:pt x="38109" y="10885"/>
                  </a:lnTo>
                  <a:lnTo>
                    <a:pt x="72532" y="20325"/>
                  </a:lnTo>
                  <a:lnTo>
                    <a:pt x="87999" y="26895"/>
                  </a:lnTo>
                  <a:lnTo>
                    <a:pt x="97687" y="32733"/>
                  </a:lnTo>
                  <a:lnTo>
                    <a:pt x="112665" y="37225"/>
                  </a:lnTo>
                  <a:lnTo>
                    <a:pt x="128444" y="47998"/>
                  </a:lnTo>
                  <a:lnTo>
                    <a:pt x="130873" y="48659"/>
                  </a:lnTo>
                  <a:lnTo>
                    <a:pt x="132492" y="49893"/>
                  </a:lnTo>
                  <a:lnTo>
                    <a:pt x="135565" y="54629"/>
                  </a:lnTo>
                  <a:lnTo>
                    <a:pt x="139097" y="56015"/>
                  </a:lnTo>
                  <a:lnTo>
                    <a:pt x="140356" y="57179"/>
                  </a:lnTo>
                  <a:lnTo>
                    <a:pt x="141756" y="60588"/>
                  </a:lnTo>
                  <a:lnTo>
                    <a:pt x="141335" y="62609"/>
                  </a:lnTo>
                  <a:lnTo>
                    <a:pt x="136626" y="70096"/>
                  </a:lnTo>
                  <a:lnTo>
                    <a:pt x="132204" y="74814"/>
                  </a:lnTo>
                  <a:lnTo>
                    <a:pt x="128078" y="76893"/>
                  </a:lnTo>
                  <a:lnTo>
                    <a:pt x="116614" y="79130"/>
                  </a:lnTo>
                  <a:lnTo>
                    <a:pt x="108724" y="83400"/>
                  </a:lnTo>
                  <a:lnTo>
                    <a:pt x="73876" y="85682"/>
                  </a:lnTo>
                  <a:lnTo>
                    <a:pt x="57187" y="85699"/>
                  </a:lnTo>
                  <a:lnTo>
                    <a:pt x="80301" y="85699"/>
                  </a:lnTo>
                  <a:lnTo>
                    <a:pt x="85431" y="87816"/>
                  </a:lnTo>
                  <a:lnTo>
                    <a:pt x="90357" y="90609"/>
                  </a:lnTo>
                  <a:lnTo>
                    <a:pt x="123307" y="100060"/>
                  </a:lnTo>
                  <a:lnTo>
                    <a:pt x="133285" y="104683"/>
                  </a:lnTo>
                  <a:lnTo>
                    <a:pt x="155086" y="110600"/>
                  </a:lnTo>
                  <a:lnTo>
                    <a:pt x="168188" y="119252"/>
                  </a:lnTo>
                  <a:lnTo>
                    <a:pt x="180859" y="130971"/>
                  </a:lnTo>
                  <a:lnTo>
                    <a:pt x="183570" y="135718"/>
                  </a:lnTo>
                  <a:lnTo>
                    <a:pt x="185567" y="140474"/>
                  </a:lnTo>
                  <a:lnTo>
                    <a:pt x="190361" y="147613"/>
                  </a:lnTo>
                  <a:lnTo>
                    <a:pt x="192135" y="155550"/>
                  </a:lnTo>
                  <a:lnTo>
                    <a:pt x="192549" y="163311"/>
                  </a:lnTo>
                  <a:lnTo>
                    <a:pt x="190617" y="169935"/>
                  </a:lnTo>
                  <a:lnTo>
                    <a:pt x="180677" y="183134"/>
                  </a:lnTo>
                  <a:lnTo>
                    <a:pt x="176080" y="188006"/>
                  </a:lnTo>
                  <a:lnTo>
                    <a:pt x="157653" y="195211"/>
                  </a:lnTo>
                  <a:lnTo>
                    <a:pt x="127162" y="201485"/>
                  </a:lnTo>
                  <a:lnTo>
                    <a:pt x="97591" y="206398"/>
                  </a:lnTo>
                  <a:lnTo>
                    <a:pt x="67767" y="207045"/>
                  </a:lnTo>
                  <a:lnTo>
                    <a:pt x="37352" y="207130"/>
                  </a:lnTo>
                  <a:lnTo>
                    <a:pt x="14288" y="207143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SMARTInkShape-Group9"/>
          <p:cNvGrpSpPr/>
          <p:nvPr/>
        </p:nvGrpSpPr>
        <p:grpSpPr>
          <a:xfrm>
            <a:off x="1843088" y="2350294"/>
            <a:ext cx="178594" cy="221457"/>
            <a:chOff x="1843088" y="2350294"/>
            <a:chExt cx="178594" cy="221457"/>
          </a:xfrm>
        </p:grpSpPr>
        <p:sp>
          <p:nvSpPr>
            <p:cNvPr id="19" name="SMARTInkShape-12"/>
            <p:cNvSpPr/>
            <p:nvPr/>
          </p:nvSpPr>
          <p:spPr>
            <a:xfrm>
              <a:off x="1850231" y="2350294"/>
              <a:ext cx="171451" cy="35720"/>
            </a:xfrm>
            <a:custGeom>
              <a:avLst/>
              <a:gdLst/>
              <a:ahLst/>
              <a:cxnLst/>
              <a:rect l="0" t="0" r="0" b="0"/>
              <a:pathLst>
                <a:path w="171451" h="35720">
                  <a:moveTo>
                    <a:pt x="171450" y="0"/>
                  </a:moveTo>
                  <a:lnTo>
                    <a:pt x="153562" y="794"/>
                  </a:lnTo>
                  <a:lnTo>
                    <a:pt x="119256" y="12356"/>
                  </a:lnTo>
                  <a:lnTo>
                    <a:pt x="101481" y="15832"/>
                  </a:lnTo>
                  <a:lnTo>
                    <a:pt x="84044" y="19772"/>
                  </a:lnTo>
                  <a:lnTo>
                    <a:pt x="50579" y="26122"/>
                  </a:lnTo>
                  <a:lnTo>
                    <a:pt x="15194" y="33269"/>
                  </a:lnTo>
                  <a:lnTo>
                    <a:pt x="0" y="35719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13"/>
            <p:cNvSpPr/>
            <p:nvPr/>
          </p:nvSpPr>
          <p:spPr>
            <a:xfrm>
              <a:off x="1843088" y="2528888"/>
              <a:ext cx="150019" cy="42863"/>
            </a:xfrm>
            <a:custGeom>
              <a:avLst/>
              <a:gdLst/>
              <a:ahLst/>
              <a:cxnLst/>
              <a:rect l="0" t="0" r="0" b="0"/>
              <a:pathLst>
                <a:path w="150019" h="42863">
                  <a:moveTo>
                    <a:pt x="150018" y="0"/>
                  </a:moveTo>
                  <a:lnTo>
                    <a:pt x="146226" y="3792"/>
                  </a:lnTo>
                  <a:lnTo>
                    <a:pt x="142247" y="5654"/>
                  </a:lnTo>
                  <a:lnTo>
                    <a:pt x="108641" y="16999"/>
                  </a:lnTo>
                  <a:lnTo>
                    <a:pt x="77287" y="26259"/>
                  </a:lnTo>
                  <a:lnTo>
                    <a:pt x="47418" y="33356"/>
                  </a:lnTo>
                  <a:lnTo>
                    <a:pt x="17303" y="40749"/>
                  </a:lnTo>
                  <a:lnTo>
                    <a:pt x="0" y="42862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SMARTInkShape-Group10"/>
          <p:cNvGrpSpPr/>
          <p:nvPr/>
        </p:nvGrpSpPr>
        <p:grpSpPr>
          <a:xfrm>
            <a:off x="1785938" y="3357563"/>
            <a:ext cx="642938" cy="371476"/>
            <a:chOff x="1785938" y="3357563"/>
            <a:chExt cx="642938" cy="371476"/>
          </a:xfrm>
        </p:grpSpPr>
        <p:sp>
          <p:nvSpPr>
            <p:cNvPr id="22" name="SMARTInkShape-14"/>
            <p:cNvSpPr/>
            <p:nvPr/>
          </p:nvSpPr>
          <p:spPr>
            <a:xfrm>
              <a:off x="1843088" y="3364706"/>
              <a:ext cx="185738" cy="50008"/>
            </a:xfrm>
            <a:custGeom>
              <a:avLst/>
              <a:gdLst/>
              <a:ahLst/>
              <a:cxnLst/>
              <a:rect l="0" t="0" r="0" b="0"/>
              <a:pathLst>
                <a:path w="185738" h="50008">
                  <a:moveTo>
                    <a:pt x="185737" y="0"/>
                  </a:moveTo>
                  <a:lnTo>
                    <a:pt x="181944" y="0"/>
                  </a:lnTo>
                  <a:lnTo>
                    <a:pt x="177966" y="2117"/>
                  </a:lnTo>
                  <a:lnTo>
                    <a:pt x="165152" y="9943"/>
                  </a:lnTo>
                  <a:lnTo>
                    <a:pt x="134902" y="21487"/>
                  </a:lnTo>
                  <a:lnTo>
                    <a:pt x="103199" y="30967"/>
                  </a:lnTo>
                  <a:lnTo>
                    <a:pt x="75733" y="38103"/>
                  </a:lnTo>
                  <a:lnTo>
                    <a:pt x="43711" y="41923"/>
                  </a:lnTo>
                  <a:lnTo>
                    <a:pt x="16571" y="44794"/>
                  </a:lnTo>
                  <a:lnTo>
                    <a:pt x="0" y="50007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15"/>
            <p:cNvSpPr/>
            <p:nvPr/>
          </p:nvSpPr>
          <p:spPr>
            <a:xfrm>
              <a:off x="1785938" y="3550444"/>
              <a:ext cx="214313" cy="64295"/>
            </a:xfrm>
            <a:custGeom>
              <a:avLst/>
              <a:gdLst/>
              <a:ahLst/>
              <a:cxnLst/>
              <a:rect l="0" t="0" r="0" b="0"/>
              <a:pathLst>
                <a:path w="214313" h="64295">
                  <a:moveTo>
                    <a:pt x="214312" y="0"/>
                  </a:moveTo>
                  <a:lnTo>
                    <a:pt x="210519" y="3792"/>
                  </a:lnTo>
                  <a:lnTo>
                    <a:pt x="206541" y="5653"/>
                  </a:lnTo>
                  <a:lnTo>
                    <a:pt x="176727" y="16999"/>
                  </a:lnTo>
                  <a:lnTo>
                    <a:pt x="143946" y="27052"/>
                  </a:lnTo>
                  <a:lnTo>
                    <a:pt x="115499" y="38266"/>
                  </a:lnTo>
                  <a:lnTo>
                    <a:pt x="82288" y="46968"/>
                  </a:lnTo>
                  <a:lnTo>
                    <a:pt x="48899" y="54574"/>
                  </a:lnTo>
                  <a:lnTo>
                    <a:pt x="17596" y="62139"/>
                  </a:lnTo>
                  <a:lnTo>
                    <a:pt x="0" y="64294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16"/>
            <p:cNvSpPr/>
            <p:nvPr/>
          </p:nvSpPr>
          <p:spPr>
            <a:xfrm>
              <a:off x="2157500" y="3429000"/>
              <a:ext cx="271376" cy="200026"/>
            </a:xfrm>
            <a:custGeom>
              <a:avLst/>
              <a:gdLst/>
              <a:ahLst/>
              <a:cxnLst/>
              <a:rect l="0" t="0" r="0" b="0"/>
              <a:pathLst>
                <a:path w="271376" h="200026">
                  <a:moveTo>
                    <a:pt x="7056" y="0"/>
                  </a:moveTo>
                  <a:lnTo>
                    <a:pt x="207" y="0"/>
                  </a:lnTo>
                  <a:lnTo>
                    <a:pt x="0" y="3792"/>
                  </a:lnTo>
                  <a:lnTo>
                    <a:pt x="765" y="4909"/>
                  </a:lnTo>
                  <a:lnTo>
                    <a:pt x="2068" y="5654"/>
                  </a:lnTo>
                  <a:lnTo>
                    <a:pt x="3731" y="6150"/>
                  </a:lnTo>
                  <a:lnTo>
                    <a:pt x="14389" y="14784"/>
                  </a:lnTo>
                  <a:lnTo>
                    <a:pt x="19046" y="18477"/>
                  </a:lnTo>
                  <a:lnTo>
                    <a:pt x="43407" y="26913"/>
                  </a:lnTo>
                  <a:lnTo>
                    <a:pt x="57250" y="30199"/>
                  </a:lnTo>
                  <a:lnTo>
                    <a:pt x="90411" y="45339"/>
                  </a:lnTo>
                  <a:lnTo>
                    <a:pt x="122944" y="69193"/>
                  </a:lnTo>
                  <a:lnTo>
                    <a:pt x="133910" y="80915"/>
                  </a:lnTo>
                  <a:lnTo>
                    <a:pt x="149947" y="90562"/>
                  </a:lnTo>
                  <a:lnTo>
                    <a:pt x="183502" y="122510"/>
                  </a:lnTo>
                  <a:lnTo>
                    <a:pt x="215724" y="149526"/>
                  </a:lnTo>
                  <a:lnTo>
                    <a:pt x="229778" y="159446"/>
                  </a:lnTo>
                  <a:lnTo>
                    <a:pt x="244770" y="177092"/>
                  </a:lnTo>
                  <a:lnTo>
                    <a:pt x="263777" y="190633"/>
                  </a:lnTo>
                  <a:lnTo>
                    <a:pt x="266310" y="191382"/>
                  </a:lnTo>
                  <a:lnTo>
                    <a:pt x="267998" y="192676"/>
                  </a:lnTo>
                  <a:lnTo>
                    <a:pt x="271375" y="200025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17"/>
            <p:cNvSpPr/>
            <p:nvPr/>
          </p:nvSpPr>
          <p:spPr>
            <a:xfrm>
              <a:off x="2194162" y="3357563"/>
              <a:ext cx="234714" cy="371476"/>
            </a:xfrm>
            <a:custGeom>
              <a:avLst/>
              <a:gdLst/>
              <a:ahLst/>
              <a:cxnLst/>
              <a:rect l="0" t="0" r="0" b="0"/>
              <a:pathLst>
                <a:path w="234714" h="371476">
                  <a:moveTo>
                    <a:pt x="234713" y="0"/>
                  </a:moveTo>
                  <a:lnTo>
                    <a:pt x="234713" y="9943"/>
                  </a:lnTo>
                  <a:lnTo>
                    <a:pt x="222528" y="44106"/>
                  </a:lnTo>
                  <a:lnTo>
                    <a:pt x="210864" y="78745"/>
                  </a:lnTo>
                  <a:lnTo>
                    <a:pt x="200575" y="112891"/>
                  </a:lnTo>
                  <a:lnTo>
                    <a:pt x="188526" y="140781"/>
                  </a:lnTo>
                  <a:lnTo>
                    <a:pt x="174903" y="168360"/>
                  </a:lnTo>
                  <a:lnTo>
                    <a:pt x="153960" y="201531"/>
                  </a:lnTo>
                  <a:lnTo>
                    <a:pt x="130920" y="234630"/>
                  </a:lnTo>
                  <a:lnTo>
                    <a:pt x="105378" y="264098"/>
                  </a:lnTo>
                  <a:lnTo>
                    <a:pt x="77403" y="292850"/>
                  </a:lnTo>
                  <a:lnTo>
                    <a:pt x="42446" y="327981"/>
                  </a:lnTo>
                  <a:lnTo>
                    <a:pt x="21082" y="351477"/>
                  </a:lnTo>
                  <a:lnTo>
                    <a:pt x="15941" y="358618"/>
                  </a:lnTo>
                  <a:lnTo>
                    <a:pt x="9377" y="363432"/>
                  </a:lnTo>
                  <a:lnTo>
                    <a:pt x="6543" y="370259"/>
                  </a:lnTo>
                  <a:lnTo>
                    <a:pt x="4187" y="370934"/>
                  </a:lnTo>
                  <a:lnTo>
                    <a:pt x="0" y="371368"/>
                  </a:lnTo>
                  <a:lnTo>
                    <a:pt x="6113" y="371475"/>
                  </a:lnTo>
                  <a:lnTo>
                    <a:pt x="1997" y="371475"/>
                  </a:lnTo>
                  <a:lnTo>
                    <a:pt x="6113" y="371475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SMARTInkShape-Group11"/>
          <p:cNvGrpSpPr/>
          <p:nvPr/>
        </p:nvGrpSpPr>
        <p:grpSpPr>
          <a:xfrm>
            <a:off x="2550319" y="3107559"/>
            <a:ext cx="442913" cy="771498"/>
            <a:chOff x="2550319" y="3107559"/>
            <a:chExt cx="442913" cy="771498"/>
          </a:xfrm>
        </p:grpSpPr>
        <p:sp>
          <p:nvSpPr>
            <p:cNvPr id="27" name="SMARTInkShape-18"/>
            <p:cNvSpPr/>
            <p:nvPr/>
          </p:nvSpPr>
          <p:spPr>
            <a:xfrm>
              <a:off x="2550319" y="3357563"/>
              <a:ext cx="292895" cy="521494"/>
            </a:xfrm>
            <a:custGeom>
              <a:avLst/>
              <a:gdLst/>
              <a:ahLst/>
              <a:cxnLst/>
              <a:rect l="0" t="0" r="0" b="0"/>
              <a:pathLst>
                <a:path w="292895" h="521494">
                  <a:moveTo>
                    <a:pt x="0" y="0"/>
                  </a:moveTo>
                  <a:lnTo>
                    <a:pt x="0" y="34759"/>
                  </a:lnTo>
                  <a:lnTo>
                    <a:pt x="6482" y="66758"/>
                  </a:lnTo>
                  <a:lnTo>
                    <a:pt x="7741" y="80987"/>
                  </a:lnTo>
                  <a:lnTo>
                    <a:pt x="15951" y="116418"/>
                  </a:lnTo>
                  <a:lnTo>
                    <a:pt x="28721" y="151694"/>
                  </a:lnTo>
                  <a:lnTo>
                    <a:pt x="38128" y="175132"/>
                  </a:lnTo>
                  <a:lnTo>
                    <a:pt x="44992" y="183140"/>
                  </a:lnTo>
                  <a:lnTo>
                    <a:pt x="74563" y="208801"/>
                  </a:lnTo>
                  <a:lnTo>
                    <a:pt x="101545" y="219644"/>
                  </a:lnTo>
                  <a:lnTo>
                    <a:pt x="119365" y="221098"/>
                  </a:lnTo>
                  <a:lnTo>
                    <a:pt x="126605" y="219180"/>
                  </a:lnTo>
                  <a:lnTo>
                    <a:pt x="155083" y="200861"/>
                  </a:lnTo>
                  <a:lnTo>
                    <a:pt x="177232" y="169903"/>
                  </a:lnTo>
                  <a:lnTo>
                    <a:pt x="201084" y="134602"/>
                  </a:lnTo>
                  <a:lnTo>
                    <a:pt x="210876" y="111842"/>
                  </a:lnTo>
                  <a:lnTo>
                    <a:pt x="218920" y="76924"/>
                  </a:lnTo>
                  <a:lnTo>
                    <a:pt x="221357" y="41920"/>
                  </a:lnTo>
                  <a:lnTo>
                    <a:pt x="221455" y="28710"/>
                  </a:lnTo>
                  <a:lnTo>
                    <a:pt x="222250" y="53413"/>
                  </a:lnTo>
                  <a:lnTo>
                    <a:pt x="228732" y="87549"/>
                  </a:lnTo>
                  <a:lnTo>
                    <a:pt x="234123" y="122274"/>
                  </a:lnTo>
                  <a:lnTo>
                    <a:pt x="237380" y="150264"/>
                  </a:lnTo>
                  <a:lnTo>
                    <a:pt x="241256" y="178666"/>
                  </a:lnTo>
                  <a:lnTo>
                    <a:pt x="244520" y="209306"/>
                  </a:lnTo>
                  <a:lnTo>
                    <a:pt x="248398" y="243520"/>
                  </a:lnTo>
                  <a:lnTo>
                    <a:pt x="251664" y="278793"/>
                  </a:lnTo>
                  <a:lnTo>
                    <a:pt x="257659" y="312263"/>
                  </a:lnTo>
                  <a:lnTo>
                    <a:pt x="262345" y="342288"/>
                  </a:lnTo>
                  <a:lnTo>
                    <a:pt x="265850" y="371294"/>
                  </a:lnTo>
                  <a:lnTo>
                    <a:pt x="271916" y="399996"/>
                  </a:lnTo>
                  <a:lnTo>
                    <a:pt x="281077" y="434346"/>
                  </a:lnTo>
                  <a:lnTo>
                    <a:pt x="285620" y="464062"/>
                  </a:lnTo>
                  <a:lnTo>
                    <a:pt x="291779" y="496232"/>
                  </a:lnTo>
                  <a:lnTo>
                    <a:pt x="292894" y="521493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19"/>
            <p:cNvSpPr/>
            <p:nvPr/>
          </p:nvSpPr>
          <p:spPr>
            <a:xfrm>
              <a:off x="2872899" y="3107559"/>
              <a:ext cx="120333" cy="242861"/>
            </a:xfrm>
            <a:custGeom>
              <a:avLst/>
              <a:gdLst/>
              <a:ahLst/>
              <a:cxnLst/>
              <a:rect l="0" t="0" r="0" b="0"/>
              <a:pathLst>
                <a:path w="120333" h="242861">
                  <a:moveTo>
                    <a:pt x="113189" y="14260"/>
                  </a:moveTo>
                  <a:lnTo>
                    <a:pt x="102547" y="3618"/>
                  </a:lnTo>
                  <a:lnTo>
                    <a:pt x="98405" y="1592"/>
                  </a:lnTo>
                  <a:lnTo>
                    <a:pt x="82203" y="67"/>
                  </a:lnTo>
                  <a:lnTo>
                    <a:pt x="71288" y="0"/>
                  </a:lnTo>
                  <a:lnTo>
                    <a:pt x="64668" y="2101"/>
                  </a:lnTo>
                  <a:lnTo>
                    <a:pt x="58286" y="4887"/>
                  </a:lnTo>
                  <a:lnTo>
                    <a:pt x="50158" y="6125"/>
                  </a:lnTo>
                  <a:lnTo>
                    <a:pt x="46562" y="8043"/>
                  </a:lnTo>
                  <a:lnTo>
                    <a:pt x="24068" y="28253"/>
                  </a:lnTo>
                  <a:lnTo>
                    <a:pt x="8061" y="62327"/>
                  </a:lnTo>
                  <a:lnTo>
                    <a:pt x="0" y="83180"/>
                  </a:lnTo>
                  <a:lnTo>
                    <a:pt x="423" y="84813"/>
                  </a:lnTo>
                  <a:lnTo>
                    <a:pt x="4018" y="90903"/>
                  </a:lnTo>
                  <a:lnTo>
                    <a:pt x="5137" y="95419"/>
                  </a:lnTo>
                  <a:lnTo>
                    <a:pt x="6229" y="96941"/>
                  </a:lnTo>
                  <a:lnTo>
                    <a:pt x="7751" y="97955"/>
                  </a:lnTo>
                  <a:lnTo>
                    <a:pt x="13685" y="99384"/>
                  </a:lnTo>
                  <a:lnTo>
                    <a:pt x="36298" y="99974"/>
                  </a:lnTo>
                  <a:lnTo>
                    <a:pt x="41444" y="97863"/>
                  </a:lnTo>
                  <a:lnTo>
                    <a:pt x="54410" y="88593"/>
                  </a:lnTo>
                  <a:lnTo>
                    <a:pt x="68829" y="84152"/>
                  </a:lnTo>
                  <a:lnTo>
                    <a:pt x="103658" y="52354"/>
                  </a:lnTo>
                  <a:lnTo>
                    <a:pt x="110012" y="45214"/>
                  </a:lnTo>
                  <a:lnTo>
                    <a:pt x="111777" y="40453"/>
                  </a:lnTo>
                  <a:lnTo>
                    <a:pt x="113041" y="38865"/>
                  </a:lnTo>
                  <a:lnTo>
                    <a:pt x="117819" y="35838"/>
                  </a:lnTo>
                  <a:lnTo>
                    <a:pt x="120324" y="28576"/>
                  </a:lnTo>
                  <a:lnTo>
                    <a:pt x="120332" y="45341"/>
                  </a:lnTo>
                  <a:lnTo>
                    <a:pt x="118216" y="50034"/>
                  </a:lnTo>
                  <a:lnTo>
                    <a:pt x="115423" y="54766"/>
                  </a:lnTo>
                  <a:lnTo>
                    <a:pt x="113850" y="62686"/>
                  </a:lnTo>
                  <a:lnTo>
                    <a:pt x="113227" y="95144"/>
                  </a:lnTo>
                  <a:lnTo>
                    <a:pt x="113192" y="128135"/>
                  </a:lnTo>
                  <a:lnTo>
                    <a:pt x="113984" y="137896"/>
                  </a:lnTo>
                  <a:lnTo>
                    <a:pt x="119670" y="171552"/>
                  </a:lnTo>
                  <a:lnTo>
                    <a:pt x="120245" y="204904"/>
                  </a:lnTo>
                  <a:lnTo>
                    <a:pt x="120330" y="240149"/>
                  </a:lnTo>
                  <a:lnTo>
                    <a:pt x="120332" y="242860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SMARTInkShape-Group12"/>
          <p:cNvGrpSpPr/>
          <p:nvPr/>
        </p:nvGrpSpPr>
        <p:grpSpPr>
          <a:xfrm>
            <a:off x="6602429" y="2035969"/>
            <a:ext cx="1340790" cy="528638"/>
            <a:chOff x="6602429" y="2035969"/>
            <a:chExt cx="1340790" cy="528638"/>
          </a:xfrm>
        </p:grpSpPr>
        <p:sp>
          <p:nvSpPr>
            <p:cNvPr id="30" name="SMARTInkShape-20"/>
            <p:cNvSpPr/>
            <p:nvPr/>
          </p:nvSpPr>
          <p:spPr>
            <a:xfrm>
              <a:off x="6602429" y="2171761"/>
              <a:ext cx="205566" cy="356825"/>
            </a:xfrm>
            <a:custGeom>
              <a:avLst/>
              <a:gdLst/>
              <a:ahLst/>
              <a:cxnLst/>
              <a:rect l="0" t="0" r="0" b="0"/>
              <a:pathLst>
                <a:path w="205566" h="356825">
                  <a:moveTo>
                    <a:pt x="176990" y="7083"/>
                  </a:moveTo>
                  <a:lnTo>
                    <a:pt x="170838" y="932"/>
                  </a:lnTo>
                  <a:lnTo>
                    <a:pt x="171301" y="601"/>
                  </a:lnTo>
                  <a:lnTo>
                    <a:pt x="176084" y="26"/>
                  </a:lnTo>
                  <a:lnTo>
                    <a:pt x="176587" y="2094"/>
                  </a:lnTo>
                  <a:lnTo>
                    <a:pt x="176810" y="4072"/>
                  </a:lnTo>
                  <a:lnTo>
                    <a:pt x="176987" y="0"/>
                  </a:lnTo>
                  <a:lnTo>
                    <a:pt x="176990" y="6790"/>
                  </a:lnTo>
                  <a:lnTo>
                    <a:pt x="163782" y="7080"/>
                  </a:lnTo>
                  <a:lnTo>
                    <a:pt x="157212" y="11992"/>
                  </a:lnTo>
                  <a:lnTo>
                    <a:pt x="150581" y="14358"/>
                  </a:lnTo>
                  <a:lnTo>
                    <a:pt x="117175" y="39045"/>
                  </a:lnTo>
                  <a:lnTo>
                    <a:pt x="84105" y="71435"/>
                  </a:lnTo>
                  <a:lnTo>
                    <a:pt x="55544" y="105611"/>
                  </a:lnTo>
                  <a:lnTo>
                    <a:pt x="32527" y="136415"/>
                  </a:lnTo>
                  <a:lnTo>
                    <a:pt x="14072" y="171487"/>
                  </a:lnTo>
                  <a:lnTo>
                    <a:pt x="4547" y="205004"/>
                  </a:lnTo>
                  <a:lnTo>
                    <a:pt x="218" y="220772"/>
                  </a:lnTo>
                  <a:lnTo>
                    <a:pt x="0" y="231437"/>
                  </a:lnTo>
                  <a:lnTo>
                    <a:pt x="6536" y="265953"/>
                  </a:lnTo>
                  <a:lnTo>
                    <a:pt x="21556" y="286569"/>
                  </a:lnTo>
                  <a:lnTo>
                    <a:pt x="38101" y="302208"/>
                  </a:lnTo>
                  <a:lnTo>
                    <a:pt x="72417" y="318804"/>
                  </a:lnTo>
                  <a:lnTo>
                    <a:pt x="107220" y="332501"/>
                  </a:lnTo>
                  <a:lnTo>
                    <a:pt x="140561" y="340324"/>
                  </a:lnTo>
                  <a:lnTo>
                    <a:pt x="174813" y="348892"/>
                  </a:lnTo>
                  <a:lnTo>
                    <a:pt x="187996" y="350561"/>
                  </a:lnTo>
                  <a:lnTo>
                    <a:pt x="197968" y="356824"/>
                  </a:lnTo>
                  <a:lnTo>
                    <a:pt x="205565" y="349983"/>
                  </a:lnTo>
                  <a:lnTo>
                    <a:pt x="198421" y="349983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21"/>
            <p:cNvSpPr/>
            <p:nvPr/>
          </p:nvSpPr>
          <p:spPr>
            <a:xfrm>
              <a:off x="6829425" y="2196520"/>
              <a:ext cx="206874" cy="318081"/>
            </a:xfrm>
            <a:custGeom>
              <a:avLst/>
              <a:gdLst/>
              <a:ahLst/>
              <a:cxnLst/>
              <a:rect l="0" t="0" r="0" b="0"/>
              <a:pathLst>
                <a:path w="206874" h="318081">
                  <a:moveTo>
                    <a:pt x="0" y="39474"/>
                  </a:moveTo>
                  <a:lnTo>
                    <a:pt x="7144" y="39474"/>
                  </a:lnTo>
                  <a:lnTo>
                    <a:pt x="7144" y="49417"/>
                  </a:lnTo>
                  <a:lnTo>
                    <a:pt x="9261" y="53947"/>
                  </a:lnTo>
                  <a:lnTo>
                    <a:pt x="12054" y="58606"/>
                  </a:lnTo>
                  <a:lnTo>
                    <a:pt x="13626" y="66485"/>
                  </a:lnTo>
                  <a:lnTo>
                    <a:pt x="14275" y="102148"/>
                  </a:lnTo>
                  <a:lnTo>
                    <a:pt x="13494" y="127664"/>
                  </a:lnTo>
                  <a:lnTo>
                    <a:pt x="6545" y="146423"/>
                  </a:lnTo>
                  <a:lnTo>
                    <a:pt x="1019" y="152649"/>
                  </a:lnTo>
                  <a:lnTo>
                    <a:pt x="89" y="159826"/>
                  </a:lnTo>
                  <a:lnTo>
                    <a:pt x="853" y="160190"/>
                  </a:lnTo>
                  <a:lnTo>
                    <a:pt x="3819" y="160594"/>
                  </a:lnTo>
                  <a:lnTo>
                    <a:pt x="4927" y="161496"/>
                  </a:lnTo>
                  <a:lnTo>
                    <a:pt x="6159" y="164614"/>
                  </a:lnTo>
                  <a:lnTo>
                    <a:pt x="7280" y="165763"/>
                  </a:lnTo>
                  <a:lnTo>
                    <a:pt x="13208" y="167759"/>
                  </a:lnTo>
                  <a:lnTo>
                    <a:pt x="27260" y="168053"/>
                  </a:lnTo>
                  <a:lnTo>
                    <a:pt x="44553" y="174211"/>
                  </a:lnTo>
                  <a:lnTo>
                    <a:pt x="77606" y="175197"/>
                  </a:lnTo>
                  <a:lnTo>
                    <a:pt x="84233" y="173085"/>
                  </a:lnTo>
                  <a:lnTo>
                    <a:pt x="89824" y="170294"/>
                  </a:lnTo>
                  <a:lnTo>
                    <a:pt x="101998" y="168502"/>
                  </a:lnTo>
                  <a:lnTo>
                    <a:pt x="115662" y="168148"/>
                  </a:lnTo>
                  <a:lnTo>
                    <a:pt x="120991" y="165983"/>
                  </a:lnTo>
                  <a:lnTo>
                    <a:pt x="127086" y="161918"/>
                  </a:lnTo>
                  <a:lnTo>
                    <a:pt x="131935" y="161214"/>
                  </a:lnTo>
                  <a:lnTo>
                    <a:pt x="133200" y="160321"/>
                  </a:lnTo>
                  <a:lnTo>
                    <a:pt x="134044" y="158933"/>
                  </a:lnTo>
                  <a:lnTo>
                    <a:pt x="134607" y="157213"/>
                  </a:lnTo>
                  <a:lnTo>
                    <a:pt x="139191" y="151000"/>
                  </a:lnTo>
                  <a:lnTo>
                    <a:pt x="143354" y="148573"/>
                  </a:lnTo>
                  <a:lnTo>
                    <a:pt x="145576" y="147925"/>
                  </a:lnTo>
                  <a:lnTo>
                    <a:pt x="147057" y="146700"/>
                  </a:lnTo>
                  <a:lnTo>
                    <a:pt x="155500" y="132207"/>
                  </a:lnTo>
                  <a:lnTo>
                    <a:pt x="157065" y="105723"/>
                  </a:lnTo>
                  <a:lnTo>
                    <a:pt x="157157" y="72786"/>
                  </a:lnTo>
                  <a:lnTo>
                    <a:pt x="156369" y="44234"/>
                  </a:lnTo>
                  <a:lnTo>
                    <a:pt x="150313" y="9929"/>
                  </a:lnTo>
                  <a:lnTo>
                    <a:pt x="150106" y="5584"/>
                  </a:lnTo>
                  <a:lnTo>
                    <a:pt x="146252" y="505"/>
                  </a:lnTo>
                  <a:lnTo>
                    <a:pt x="145127" y="0"/>
                  </a:lnTo>
                  <a:lnTo>
                    <a:pt x="144376" y="458"/>
                  </a:lnTo>
                  <a:lnTo>
                    <a:pt x="143172" y="3104"/>
                  </a:lnTo>
                  <a:lnTo>
                    <a:pt x="142901" y="23584"/>
                  </a:lnTo>
                  <a:lnTo>
                    <a:pt x="149027" y="55241"/>
                  </a:lnTo>
                  <a:lnTo>
                    <a:pt x="157659" y="89675"/>
                  </a:lnTo>
                  <a:lnTo>
                    <a:pt x="168340" y="125224"/>
                  </a:lnTo>
                  <a:lnTo>
                    <a:pt x="174832" y="160921"/>
                  </a:lnTo>
                  <a:lnTo>
                    <a:pt x="183752" y="196637"/>
                  </a:lnTo>
                  <a:lnTo>
                    <a:pt x="187266" y="215951"/>
                  </a:lnTo>
                  <a:lnTo>
                    <a:pt x="191217" y="233844"/>
                  </a:lnTo>
                  <a:lnTo>
                    <a:pt x="194852" y="267578"/>
                  </a:lnTo>
                  <a:lnTo>
                    <a:pt x="198492" y="282214"/>
                  </a:lnTo>
                  <a:lnTo>
                    <a:pt x="199999" y="313191"/>
                  </a:lnTo>
                  <a:lnTo>
                    <a:pt x="200801" y="314820"/>
                  </a:lnTo>
                  <a:lnTo>
                    <a:pt x="202130" y="315907"/>
                  </a:lnTo>
                  <a:lnTo>
                    <a:pt x="206873" y="317953"/>
                  </a:lnTo>
                  <a:lnTo>
                    <a:pt x="200025" y="318080"/>
                  </a:lnTo>
                  <a:lnTo>
                    <a:pt x="200025" y="310936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22"/>
            <p:cNvSpPr/>
            <p:nvPr/>
          </p:nvSpPr>
          <p:spPr>
            <a:xfrm>
              <a:off x="7101316" y="2300288"/>
              <a:ext cx="128160" cy="207166"/>
            </a:xfrm>
            <a:custGeom>
              <a:avLst/>
              <a:gdLst/>
              <a:ahLst/>
              <a:cxnLst/>
              <a:rect l="0" t="0" r="0" b="0"/>
              <a:pathLst>
                <a:path w="128160" h="207166">
                  <a:moveTo>
                    <a:pt x="99584" y="0"/>
                  </a:moveTo>
                  <a:lnTo>
                    <a:pt x="95791" y="3792"/>
                  </a:lnTo>
                  <a:lnTo>
                    <a:pt x="91813" y="5654"/>
                  </a:lnTo>
                  <a:lnTo>
                    <a:pt x="89641" y="6150"/>
                  </a:lnTo>
                  <a:lnTo>
                    <a:pt x="85111" y="10935"/>
                  </a:lnTo>
                  <a:lnTo>
                    <a:pt x="79657" y="17560"/>
                  </a:lnTo>
                  <a:lnTo>
                    <a:pt x="63222" y="32514"/>
                  </a:lnTo>
                  <a:lnTo>
                    <a:pt x="35234" y="66129"/>
                  </a:lnTo>
                  <a:lnTo>
                    <a:pt x="17173" y="99460"/>
                  </a:lnTo>
                  <a:lnTo>
                    <a:pt x="4456" y="129612"/>
                  </a:lnTo>
                  <a:lnTo>
                    <a:pt x="0" y="161596"/>
                  </a:lnTo>
                  <a:lnTo>
                    <a:pt x="3491" y="176115"/>
                  </a:lnTo>
                  <a:lnTo>
                    <a:pt x="9552" y="186679"/>
                  </a:lnTo>
                  <a:lnTo>
                    <a:pt x="24414" y="197359"/>
                  </a:lnTo>
                  <a:lnTo>
                    <a:pt x="38771" y="203909"/>
                  </a:lnTo>
                  <a:lnTo>
                    <a:pt x="72755" y="206882"/>
                  </a:lnTo>
                  <a:lnTo>
                    <a:pt x="107673" y="207157"/>
                  </a:lnTo>
                  <a:lnTo>
                    <a:pt x="115826" y="207165"/>
                  </a:lnTo>
                  <a:lnTo>
                    <a:pt x="120825" y="205050"/>
                  </a:lnTo>
                  <a:lnTo>
                    <a:pt x="128159" y="200025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23"/>
            <p:cNvSpPr/>
            <p:nvPr/>
          </p:nvSpPr>
          <p:spPr>
            <a:xfrm>
              <a:off x="7208044" y="2135981"/>
              <a:ext cx="119917" cy="157164"/>
            </a:xfrm>
            <a:custGeom>
              <a:avLst/>
              <a:gdLst/>
              <a:ahLst/>
              <a:cxnLst/>
              <a:rect l="0" t="0" r="0" b="0"/>
              <a:pathLst>
                <a:path w="119917" h="157164">
                  <a:moveTo>
                    <a:pt x="0" y="0"/>
                  </a:moveTo>
                  <a:lnTo>
                    <a:pt x="31454" y="0"/>
                  </a:lnTo>
                  <a:lnTo>
                    <a:pt x="59574" y="794"/>
                  </a:lnTo>
                  <a:lnTo>
                    <a:pt x="90755" y="8819"/>
                  </a:lnTo>
                  <a:lnTo>
                    <a:pt x="106971" y="19462"/>
                  </a:lnTo>
                  <a:lnTo>
                    <a:pt x="109413" y="20118"/>
                  </a:lnTo>
                  <a:lnTo>
                    <a:pt x="111042" y="21350"/>
                  </a:lnTo>
                  <a:lnTo>
                    <a:pt x="112853" y="24835"/>
                  </a:lnTo>
                  <a:lnTo>
                    <a:pt x="112541" y="26082"/>
                  </a:lnTo>
                  <a:lnTo>
                    <a:pt x="111539" y="26913"/>
                  </a:lnTo>
                  <a:lnTo>
                    <a:pt x="108310" y="28630"/>
                  </a:lnTo>
                  <a:lnTo>
                    <a:pt x="93677" y="38421"/>
                  </a:lnTo>
                  <a:lnTo>
                    <a:pt x="63791" y="48344"/>
                  </a:lnTo>
                  <a:lnTo>
                    <a:pt x="55339" y="50061"/>
                  </a:lnTo>
                  <a:lnTo>
                    <a:pt x="43446" y="55515"/>
                  </a:lnTo>
                  <a:lnTo>
                    <a:pt x="40870" y="56060"/>
                  </a:lnTo>
                  <a:lnTo>
                    <a:pt x="39152" y="57217"/>
                  </a:lnTo>
                  <a:lnTo>
                    <a:pt x="38008" y="58782"/>
                  </a:lnTo>
                  <a:lnTo>
                    <a:pt x="37245" y="60619"/>
                  </a:lnTo>
                  <a:lnTo>
                    <a:pt x="37528" y="61845"/>
                  </a:lnTo>
                  <a:lnTo>
                    <a:pt x="38513" y="62661"/>
                  </a:lnTo>
                  <a:lnTo>
                    <a:pt x="39962" y="63205"/>
                  </a:lnTo>
                  <a:lnTo>
                    <a:pt x="40928" y="64362"/>
                  </a:lnTo>
                  <a:lnTo>
                    <a:pt x="42003" y="67764"/>
                  </a:lnTo>
                  <a:lnTo>
                    <a:pt x="43876" y="68988"/>
                  </a:lnTo>
                  <a:lnTo>
                    <a:pt x="66388" y="76926"/>
                  </a:lnTo>
                  <a:lnTo>
                    <a:pt x="101808" y="97650"/>
                  </a:lnTo>
                  <a:lnTo>
                    <a:pt x="116290" y="109540"/>
                  </a:lnTo>
                  <a:lnTo>
                    <a:pt x="119152" y="114301"/>
                  </a:lnTo>
                  <a:lnTo>
                    <a:pt x="119916" y="116682"/>
                  </a:lnTo>
                  <a:lnTo>
                    <a:pt x="119631" y="119063"/>
                  </a:lnTo>
                  <a:lnTo>
                    <a:pt x="115159" y="130969"/>
                  </a:lnTo>
                  <a:lnTo>
                    <a:pt x="110448" y="135732"/>
                  </a:lnTo>
                  <a:lnTo>
                    <a:pt x="94489" y="145257"/>
                  </a:lnTo>
                  <a:lnTo>
                    <a:pt x="62815" y="153393"/>
                  </a:lnTo>
                  <a:lnTo>
                    <a:pt x="27452" y="156832"/>
                  </a:lnTo>
                  <a:lnTo>
                    <a:pt x="0" y="157163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24"/>
            <p:cNvSpPr/>
            <p:nvPr/>
          </p:nvSpPr>
          <p:spPr>
            <a:xfrm>
              <a:off x="7337155" y="2168634"/>
              <a:ext cx="242365" cy="345512"/>
            </a:xfrm>
            <a:custGeom>
              <a:avLst/>
              <a:gdLst/>
              <a:ahLst/>
              <a:cxnLst/>
              <a:rect l="0" t="0" r="0" b="0"/>
              <a:pathLst>
                <a:path w="242365" h="345512">
                  <a:moveTo>
                    <a:pt x="170926" y="217379"/>
                  </a:moveTo>
                  <a:lnTo>
                    <a:pt x="170926" y="213586"/>
                  </a:lnTo>
                  <a:lnTo>
                    <a:pt x="168809" y="209607"/>
                  </a:lnTo>
                  <a:lnTo>
                    <a:pt x="167133" y="207436"/>
                  </a:lnTo>
                  <a:lnTo>
                    <a:pt x="165272" y="200789"/>
                  </a:lnTo>
                  <a:lnTo>
                    <a:pt x="164775" y="196794"/>
                  </a:lnTo>
                  <a:lnTo>
                    <a:pt x="162856" y="193337"/>
                  </a:lnTo>
                  <a:lnTo>
                    <a:pt x="152572" y="184679"/>
                  </a:lnTo>
                  <a:lnTo>
                    <a:pt x="130223" y="172218"/>
                  </a:lnTo>
                  <a:lnTo>
                    <a:pt x="112300" y="168808"/>
                  </a:lnTo>
                  <a:lnTo>
                    <a:pt x="95699" y="171590"/>
                  </a:lnTo>
                  <a:lnTo>
                    <a:pt x="70959" y="180435"/>
                  </a:lnTo>
                  <a:lnTo>
                    <a:pt x="41247" y="201176"/>
                  </a:lnTo>
                  <a:lnTo>
                    <a:pt x="31800" y="212559"/>
                  </a:lnTo>
                  <a:lnTo>
                    <a:pt x="11729" y="246259"/>
                  </a:lnTo>
                  <a:lnTo>
                    <a:pt x="2131" y="272472"/>
                  </a:lnTo>
                  <a:lnTo>
                    <a:pt x="0" y="293172"/>
                  </a:lnTo>
                  <a:lnTo>
                    <a:pt x="3424" y="307745"/>
                  </a:lnTo>
                  <a:lnTo>
                    <a:pt x="13969" y="329546"/>
                  </a:lnTo>
                  <a:lnTo>
                    <a:pt x="19411" y="335493"/>
                  </a:lnTo>
                  <a:lnTo>
                    <a:pt x="27122" y="340782"/>
                  </a:lnTo>
                  <a:lnTo>
                    <a:pt x="40387" y="344430"/>
                  </a:lnTo>
                  <a:lnTo>
                    <a:pt x="54373" y="345511"/>
                  </a:lnTo>
                  <a:lnTo>
                    <a:pt x="68570" y="342039"/>
                  </a:lnTo>
                  <a:lnTo>
                    <a:pt x="100903" y="319218"/>
                  </a:lnTo>
                  <a:lnTo>
                    <a:pt x="122640" y="290000"/>
                  </a:lnTo>
                  <a:lnTo>
                    <a:pt x="142221" y="260475"/>
                  </a:lnTo>
                  <a:lnTo>
                    <a:pt x="157583" y="231712"/>
                  </a:lnTo>
                  <a:lnTo>
                    <a:pt x="173171" y="202307"/>
                  </a:lnTo>
                  <a:lnTo>
                    <a:pt x="184717" y="168863"/>
                  </a:lnTo>
                  <a:lnTo>
                    <a:pt x="194640" y="139092"/>
                  </a:lnTo>
                  <a:lnTo>
                    <a:pt x="198541" y="109487"/>
                  </a:lnTo>
                  <a:lnTo>
                    <a:pt x="197195" y="76004"/>
                  </a:lnTo>
                  <a:lnTo>
                    <a:pt x="189520" y="46225"/>
                  </a:lnTo>
                  <a:lnTo>
                    <a:pt x="180362" y="23909"/>
                  </a:lnTo>
                  <a:lnTo>
                    <a:pt x="173025" y="11034"/>
                  </a:lnTo>
                  <a:lnTo>
                    <a:pt x="171340" y="848"/>
                  </a:lnTo>
                  <a:lnTo>
                    <a:pt x="170409" y="0"/>
                  </a:lnTo>
                  <a:lnTo>
                    <a:pt x="168994" y="228"/>
                  </a:lnTo>
                  <a:lnTo>
                    <a:pt x="167257" y="1174"/>
                  </a:lnTo>
                  <a:lnTo>
                    <a:pt x="166099" y="2599"/>
                  </a:lnTo>
                  <a:lnTo>
                    <a:pt x="164811" y="6298"/>
                  </a:lnTo>
                  <a:lnTo>
                    <a:pt x="164088" y="12843"/>
                  </a:lnTo>
                  <a:lnTo>
                    <a:pt x="173752" y="46787"/>
                  </a:lnTo>
                  <a:lnTo>
                    <a:pt x="182920" y="79583"/>
                  </a:lnTo>
                  <a:lnTo>
                    <a:pt x="192375" y="109814"/>
                  </a:lnTo>
                  <a:lnTo>
                    <a:pt x="201886" y="138717"/>
                  </a:lnTo>
                  <a:lnTo>
                    <a:pt x="206498" y="167356"/>
                  </a:lnTo>
                  <a:lnTo>
                    <a:pt x="214230" y="198060"/>
                  </a:lnTo>
                  <a:lnTo>
                    <a:pt x="220843" y="233237"/>
                  </a:lnTo>
                  <a:lnTo>
                    <a:pt x="226967" y="263800"/>
                  </a:lnTo>
                  <a:lnTo>
                    <a:pt x="234898" y="297891"/>
                  </a:lnTo>
                  <a:lnTo>
                    <a:pt x="237193" y="302904"/>
                  </a:lnTo>
                  <a:lnTo>
                    <a:pt x="242364" y="310247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25"/>
            <p:cNvSpPr/>
            <p:nvPr/>
          </p:nvSpPr>
          <p:spPr>
            <a:xfrm>
              <a:off x="7622381" y="2079162"/>
              <a:ext cx="142127" cy="156833"/>
            </a:xfrm>
            <a:custGeom>
              <a:avLst/>
              <a:gdLst/>
              <a:ahLst/>
              <a:cxnLst/>
              <a:rect l="0" t="0" r="0" b="0"/>
              <a:pathLst>
                <a:path w="142127" h="156833">
                  <a:moveTo>
                    <a:pt x="0" y="35388"/>
                  </a:moveTo>
                  <a:lnTo>
                    <a:pt x="0" y="31595"/>
                  </a:lnTo>
                  <a:lnTo>
                    <a:pt x="2117" y="27617"/>
                  </a:lnTo>
                  <a:lnTo>
                    <a:pt x="9943" y="18595"/>
                  </a:lnTo>
                  <a:lnTo>
                    <a:pt x="20584" y="11539"/>
                  </a:lnTo>
                  <a:lnTo>
                    <a:pt x="45996" y="2180"/>
                  </a:lnTo>
                  <a:lnTo>
                    <a:pt x="69155" y="0"/>
                  </a:lnTo>
                  <a:lnTo>
                    <a:pt x="83373" y="3560"/>
                  </a:lnTo>
                  <a:lnTo>
                    <a:pt x="102399" y="12667"/>
                  </a:lnTo>
                  <a:lnTo>
                    <a:pt x="134343" y="41279"/>
                  </a:lnTo>
                  <a:lnTo>
                    <a:pt x="139084" y="50177"/>
                  </a:lnTo>
                  <a:lnTo>
                    <a:pt x="142126" y="65032"/>
                  </a:lnTo>
                  <a:lnTo>
                    <a:pt x="138861" y="76891"/>
                  </a:lnTo>
                  <a:lnTo>
                    <a:pt x="132867" y="90460"/>
                  </a:lnTo>
                  <a:lnTo>
                    <a:pt x="126256" y="97700"/>
                  </a:lnTo>
                  <a:lnTo>
                    <a:pt x="109077" y="108815"/>
                  </a:lnTo>
                  <a:lnTo>
                    <a:pt x="95114" y="112442"/>
                  </a:lnTo>
                  <a:lnTo>
                    <a:pt x="60513" y="113835"/>
                  </a:lnTo>
                  <a:lnTo>
                    <a:pt x="40676" y="113149"/>
                  </a:lnTo>
                  <a:lnTo>
                    <a:pt x="27046" y="108258"/>
                  </a:lnTo>
                  <a:lnTo>
                    <a:pt x="16124" y="100968"/>
                  </a:lnTo>
                  <a:lnTo>
                    <a:pt x="15104" y="98137"/>
                  </a:lnTo>
                  <a:lnTo>
                    <a:pt x="14832" y="96271"/>
                  </a:lnTo>
                  <a:lnTo>
                    <a:pt x="15444" y="95026"/>
                  </a:lnTo>
                  <a:lnTo>
                    <a:pt x="16646" y="94197"/>
                  </a:lnTo>
                  <a:lnTo>
                    <a:pt x="18240" y="93644"/>
                  </a:lnTo>
                  <a:lnTo>
                    <a:pt x="20097" y="94069"/>
                  </a:lnTo>
                  <a:lnTo>
                    <a:pt x="24279" y="96658"/>
                  </a:lnTo>
                  <a:lnTo>
                    <a:pt x="44043" y="100672"/>
                  </a:lnTo>
                  <a:lnTo>
                    <a:pt x="78511" y="122939"/>
                  </a:lnTo>
                  <a:lnTo>
                    <a:pt x="90730" y="135942"/>
                  </a:lnTo>
                  <a:lnTo>
                    <a:pt x="107157" y="156832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26"/>
            <p:cNvSpPr/>
            <p:nvPr/>
          </p:nvSpPr>
          <p:spPr>
            <a:xfrm>
              <a:off x="7786688" y="2035969"/>
              <a:ext cx="156531" cy="528638"/>
            </a:xfrm>
            <a:custGeom>
              <a:avLst/>
              <a:gdLst/>
              <a:ahLst/>
              <a:cxnLst/>
              <a:rect l="0" t="0" r="0" b="0"/>
              <a:pathLst>
                <a:path w="156531" h="528638">
                  <a:moveTo>
                    <a:pt x="35718" y="528637"/>
                  </a:moveTo>
                  <a:lnTo>
                    <a:pt x="35718" y="524845"/>
                  </a:lnTo>
                  <a:lnTo>
                    <a:pt x="36512" y="523728"/>
                  </a:lnTo>
                  <a:lnTo>
                    <a:pt x="37835" y="522983"/>
                  </a:lnTo>
                  <a:lnTo>
                    <a:pt x="39510" y="522486"/>
                  </a:lnTo>
                  <a:lnTo>
                    <a:pt x="48697" y="515193"/>
                  </a:lnTo>
                  <a:lnTo>
                    <a:pt x="62858" y="499288"/>
                  </a:lnTo>
                  <a:lnTo>
                    <a:pt x="86226" y="463648"/>
                  </a:lnTo>
                  <a:lnTo>
                    <a:pt x="109603" y="428533"/>
                  </a:lnTo>
                  <a:lnTo>
                    <a:pt x="126484" y="397915"/>
                  </a:lnTo>
                  <a:lnTo>
                    <a:pt x="135107" y="370842"/>
                  </a:lnTo>
                  <a:lnTo>
                    <a:pt x="142689" y="342712"/>
                  </a:lnTo>
                  <a:lnTo>
                    <a:pt x="149963" y="314269"/>
                  </a:lnTo>
                  <a:lnTo>
                    <a:pt x="155029" y="285733"/>
                  </a:lnTo>
                  <a:lnTo>
                    <a:pt x="156530" y="257170"/>
                  </a:lnTo>
                  <a:lnTo>
                    <a:pt x="154858" y="228598"/>
                  </a:lnTo>
                  <a:lnTo>
                    <a:pt x="147181" y="194292"/>
                  </a:lnTo>
                  <a:lnTo>
                    <a:pt x="137229" y="159675"/>
                  </a:lnTo>
                  <a:lnTo>
                    <a:pt x="120798" y="129084"/>
                  </a:lnTo>
                  <a:lnTo>
                    <a:pt x="102455" y="93728"/>
                  </a:lnTo>
                  <a:lnTo>
                    <a:pt x="75995" y="58081"/>
                  </a:lnTo>
                  <a:lnTo>
                    <a:pt x="42850" y="30398"/>
                  </a:lnTo>
                  <a:lnTo>
                    <a:pt x="14472" y="9308"/>
                  </a:lnTo>
                  <a:lnTo>
                    <a:pt x="9607" y="7312"/>
                  </a:lnTo>
                  <a:lnTo>
                    <a:pt x="3" y="3"/>
                  </a:lnTo>
                  <a:lnTo>
                    <a:pt x="3" y="2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" name="SMARTInkShape-27"/>
          <p:cNvSpPr/>
          <p:nvPr/>
        </p:nvSpPr>
        <p:spPr>
          <a:xfrm>
            <a:off x="7865269" y="1879101"/>
            <a:ext cx="207104" cy="177278"/>
          </a:xfrm>
          <a:custGeom>
            <a:avLst/>
            <a:gdLst/>
            <a:ahLst/>
            <a:cxnLst/>
            <a:rect l="0" t="0" r="0" b="0"/>
            <a:pathLst>
              <a:path w="207104" h="177278">
                <a:moveTo>
                  <a:pt x="0" y="6849"/>
                </a:moveTo>
                <a:lnTo>
                  <a:pt x="7144" y="6849"/>
                </a:lnTo>
                <a:lnTo>
                  <a:pt x="10936" y="3056"/>
                </a:lnTo>
                <a:lnTo>
                  <a:pt x="17031" y="1195"/>
                </a:lnTo>
                <a:lnTo>
                  <a:pt x="30087" y="0"/>
                </a:lnTo>
                <a:lnTo>
                  <a:pt x="64445" y="8536"/>
                </a:lnTo>
                <a:lnTo>
                  <a:pt x="94751" y="16707"/>
                </a:lnTo>
                <a:lnTo>
                  <a:pt x="128676" y="26899"/>
                </a:lnTo>
                <a:lnTo>
                  <a:pt x="144950" y="33710"/>
                </a:lnTo>
                <a:lnTo>
                  <a:pt x="151205" y="38102"/>
                </a:lnTo>
                <a:lnTo>
                  <a:pt x="154515" y="42699"/>
                </a:lnTo>
                <a:lnTo>
                  <a:pt x="156377" y="49750"/>
                </a:lnTo>
                <a:lnTo>
                  <a:pt x="157007" y="55452"/>
                </a:lnTo>
                <a:lnTo>
                  <a:pt x="153324" y="60232"/>
                </a:lnTo>
                <a:lnTo>
                  <a:pt x="134214" y="73611"/>
                </a:lnTo>
                <a:lnTo>
                  <a:pt x="126854" y="76209"/>
                </a:lnTo>
                <a:lnTo>
                  <a:pt x="95148" y="81957"/>
                </a:lnTo>
                <a:lnTo>
                  <a:pt x="59451" y="85390"/>
                </a:lnTo>
                <a:lnTo>
                  <a:pt x="57190" y="85429"/>
                </a:lnTo>
                <a:lnTo>
                  <a:pt x="67096" y="85430"/>
                </a:lnTo>
                <a:lnTo>
                  <a:pt x="71624" y="87547"/>
                </a:lnTo>
                <a:lnTo>
                  <a:pt x="73943" y="89223"/>
                </a:lnTo>
                <a:lnTo>
                  <a:pt x="84791" y="91581"/>
                </a:lnTo>
                <a:lnTo>
                  <a:pt x="107347" y="94560"/>
                </a:lnTo>
                <a:lnTo>
                  <a:pt x="137864" y="107036"/>
                </a:lnTo>
                <a:lnTo>
                  <a:pt x="171009" y="121164"/>
                </a:lnTo>
                <a:lnTo>
                  <a:pt x="198610" y="137819"/>
                </a:lnTo>
                <a:lnTo>
                  <a:pt x="203365" y="142581"/>
                </a:lnTo>
                <a:lnTo>
                  <a:pt x="205477" y="147343"/>
                </a:lnTo>
                <a:lnTo>
                  <a:pt x="207103" y="162600"/>
                </a:lnTo>
                <a:lnTo>
                  <a:pt x="199564" y="167386"/>
                </a:lnTo>
                <a:lnTo>
                  <a:pt x="187276" y="170039"/>
                </a:lnTo>
                <a:lnTo>
                  <a:pt x="155677" y="174850"/>
                </a:lnTo>
                <a:lnTo>
                  <a:pt x="139084" y="177277"/>
                </a:lnTo>
                <a:lnTo>
                  <a:pt x="104831" y="171757"/>
                </a:lnTo>
                <a:lnTo>
                  <a:pt x="76998" y="170414"/>
                </a:lnTo>
                <a:lnTo>
                  <a:pt x="64294" y="164012"/>
                </a:lnTo>
              </a:path>
            </a:pathLst>
          </a:custGeom>
          <a:ln w="19050">
            <a:solidFill>
              <a:srgbClr val="8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9" name="SMARTInkShape-Group14"/>
          <p:cNvGrpSpPr/>
          <p:nvPr/>
        </p:nvGrpSpPr>
        <p:grpSpPr>
          <a:xfrm>
            <a:off x="6416464" y="2564606"/>
            <a:ext cx="1641592" cy="578645"/>
            <a:chOff x="6416464" y="2564606"/>
            <a:chExt cx="1641592" cy="578645"/>
          </a:xfrm>
        </p:grpSpPr>
        <p:sp>
          <p:nvSpPr>
            <p:cNvPr id="39" name="SMARTInkShape-28"/>
            <p:cNvSpPr/>
            <p:nvPr/>
          </p:nvSpPr>
          <p:spPr>
            <a:xfrm>
              <a:off x="6479381" y="2564606"/>
              <a:ext cx="1578675" cy="85726"/>
            </a:xfrm>
            <a:custGeom>
              <a:avLst/>
              <a:gdLst/>
              <a:ahLst/>
              <a:cxnLst/>
              <a:rect l="0" t="0" r="0" b="0"/>
              <a:pathLst>
                <a:path w="1578675" h="85726">
                  <a:moveTo>
                    <a:pt x="1564482" y="42863"/>
                  </a:moveTo>
                  <a:lnTo>
                    <a:pt x="1575123" y="42863"/>
                  </a:lnTo>
                  <a:lnTo>
                    <a:pt x="1576338" y="42069"/>
                  </a:lnTo>
                  <a:lnTo>
                    <a:pt x="1577147" y="40746"/>
                  </a:lnTo>
                  <a:lnTo>
                    <a:pt x="1578674" y="36013"/>
                  </a:lnTo>
                  <a:lnTo>
                    <a:pt x="1566578" y="34942"/>
                  </a:lnTo>
                  <a:lnTo>
                    <a:pt x="1558841" y="30815"/>
                  </a:lnTo>
                  <a:lnTo>
                    <a:pt x="1526455" y="20935"/>
                  </a:lnTo>
                  <a:lnTo>
                    <a:pt x="1503524" y="15601"/>
                  </a:lnTo>
                  <a:lnTo>
                    <a:pt x="1471111" y="12344"/>
                  </a:lnTo>
                  <a:lnTo>
                    <a:pt x="1440738" y="7828"/>
                  </a:lnTo>
                  <a:lnTo>
                    <a:pt x="1411892" y="7279"/>
                  </a:lnTo>
                  <a:lnTo>
                    <a:pt x="1379647" y="7170"/>
                  </a:lnTo>
                  <a:lnTo>
                    <a:pt x="1349554" y="2240"/>
                  </a:lnTo>
                  <a:lnTo>
                    <a:pt x="1315975" y="442"/>
                  </a:lnTo>
                  <a:lnTo>
                    <a:pt x="1286176" y="88"/>
                  </a:lnTo>
                  <a:lnTo>
                    <a:pt x="1251656" y="17"/>
                  </a:lnTo>
                  <a:lnTo>
                    <a:pt x="1216379" y="4"/>
                  </a:lnTo>
                  <a:lnTo>
                    <a:pt x="1186246" y="0"/>
                  </a:lnTo>
                  <a:lnTo>
                    <a:pt x="1152453" y="4910"/>
                  </a:lnTo>
                  <a:lnTo>
                    <a:pt x="1122025" y="6702"/>
                  </a:lnTo>
                  <a:lnTo>
                    <a:pt x="1093083" y="7056"/>
                  </a:lnTo>
                  <a:lnTo>
                    <a:pt x="1058733" y="7126"/>
                  </a:lnTo>
                  <a:lnTo>
                    <a:pt x="1023490" y="9257"/>
                  </a:lnTo>
                  <a:lnTo>
                    <a:pt x="993364" y="13294"/>
                  </a:lnTo>
                  <a:lnTo>
                    <a:pt x="958778" y="14885"/>
                  </a:lnTo>
                  <a:lnTo>
                    <a:pt x="930812" y="19139"/>
                  </a:lnTo>
                  <a:lnTo>
                    <a:pt x="902419" y="20752"/>
                  </a:lnTo>
                  <a:lnTo>
                    <a:pt x="873897" y="21230"/>
                  </a:lnTo>
                  <a:lnTo>
                    <a:pt x="845337" y="21372"/>
                  </a:lnTo>
                  <a:lnTo>
                    <a:pt x="815973" y="21414"/>
                  </a:lnTo>
                  <a:lnTo>
                    <a:pt x="783283" y="21426"/>
                  </a:lnTo>
                  <a:lnTo>
                    <a:pt x="753136" y="22224"/>
                  </a:lnTo>
                  <a:lnTo>
                    <a:pt x="724096" y="26341"/>
                  </a:lnTo>
                  <a:lnTo>
                    <a:pt x="695383" y="27913"/>
                  </a:lnTo>
                  <a:lnTo>
                    <a:pt x="666767" y="28379"/>
                  </a:lnTo>
                  <a:lnTo>
                    <a:pt x="637387" y="28517"/>
                  </a:lnTo>
                  <a:lnTo>
                    <a:pt x="604692" y="29352"/>
                  </a:lnTo>
                  <a:lnTo>
                    <a:pt x="574544" y="33480"/>
                  </a:lnTo>
                  <a:lnTo>
                    <a:pt x="545503" y="35055"/>
                  </a:lnTo>
                  <a:lnTo>
                    <a:pt x="516789" y="35522"/>
                  </a:lnTo>
                  <a:lnTo>
                    <a:pt x="488174" y="35661"/>
                  </a:lnTo>
                  <a:lnTo>
                    <a:pt x="459587" y="35701"/>
                  </a:lnTo>
                  <a:lnTo>
                    <a:pt x="431801" y="35714"/>
                  </a:lnTo>
                  <a:lnTo>
                    <a:pt x="398561" y="35718"/>
                  </a:lnTo>
                  <a:lnTo>
                    <a:pt x="371034" y="35719"/>
                  </a:lnTo>
                  <a:lnTo>
                    <a:pt x="337080" y="35719"/>
                  </a:lnTo>
                  <a:lnTo>
                    <a:pt x="306650" y="40629"/>
                  </a:lnTo>
                  <a:lnTo>
                    <a:pt x="273005" y="42421"/>
                  </a:lnTo>
                  <a:lnTo>
                    <a:pt x="243192" y="42775"/>
                  </a:lnTo>
                  <a:lnTo>
                    <a:pt x="209463" y="43639"/>
                  </a:lnTo>
                  <a:lnTo>
                    <a:pt x="179046" y="48514"/>
                  </a:lnTo>
                  <a:lnTo>
                    <a:pt x="146316" y="53504"/>
                  </a:lnTo>
                  <a:lnTo>
                    <a:pt x="115774" y="56430"/>
                  </a:lnTo>
                  <a:lnTo>
                    <a:pt x="84822" y="60848"/>
                  </a:lnTo>
                  <a:lnTo>
                    <a:pt x="52726" y="63991"/>
                  </a:lnTo>
                  <a:lnTo>
                    <a:pt x="45130" y="66276"/>
                  </a:lnTo>
                  <a:lnTo>
                    <a:pt x="38313" y="69143"/>
                  </a:lnTo>
                  <a:lnTo>
                    <a:pt x="23968" y="71136"/>
                  </a:lnTo>
                  <a:lnTo>
                    <a:pt x="13995" y="77052"/>
                  </a:lnTo>
                  <a:lnTo>
                    <a:pt x="2" y="78582"/>
                  </a:lnTo>
                  <a:lnTo>
                    <a:pt x="0" y="85725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29"/>
            <p:cNvSpPr/>
            <p:nvPr/>
          </p:nvSpPr>
          <p:spPr>
            <a:xfrm>
              <a:off x="6636544" y="2757488"/>
              <a:ext cx="213866" cy="321469"/>
            </a:xfrm>
            <a:custGeom>
              <a:avLst/>
              <a:gdLst/>
              <a:ahLst/>
              <a:cxnLst/>
              <a:rect l="0" t="0" r="0" b="0"/>
              <a:pathLst>
                <a:path w="213866" h="321469">
                  <a:moveTo>
                    <a:pt x="192881" y="0"/>
                  </a:moveTo>
                  <a:lnTo>
                    <a:pt x="199032" y="0"/>
                  </a:lnTo>
                  <a:lnTo>
                    <a:pt x="199364" y="793"/>
                  </a:lnTo>
                  <a:lnTo>
                    <a:pt x="199937" y="6150"/>
                  </a:lnTo>
                  <a:lnTo>
                    <a:pt x="199173" y="6481"/>
                  </a:lnTo>
                  <a:lnTo>
                    <a:pt x="193866" y="7056"/>
                  </a:lnTo>
                  <a:lnTo>
                    <a:pt x="189380" y="10910"/>
                  </a:lnTo>
                  <a:lnTo>
                    <a:pt x="183123" y="12786"/>
                  </a:lnTo>
                  <a:lnTo>
                    <a:pt x="152247" y="14199"/>
                  </a:lnTo>
                  <a:lnTo>
                    <a:pt x="117661" y="14279"/>
                  </a:lnTo>
                  <a:lnTo>
                    <a:pt x="82041" y="14286"/>
                  </a:lnTo>
                  <a:lnTo>
                    <a:pt x="48481" y="7805"/>
                  </a:lnTo>
                  <a:lnTo>
                    <a:pt x="17414" y="6367"/>
                  </a:lnTo>
                  <a:lnTo>
                    <a:pt x="7147" y="2"/>
                  </a:lnTo>
                  <a:lnTo>
                    <a:pt x="7146" y="0"/>
                  </a:lnTo>
                  <a:lnTo>
                    <a:pt x="7144" y="0"/>
                  </a:lnTo>
                  <a:lnTo>
                    <a:pt x="993" y="6150"/>
                  </a:lnTo>
                  <a:lnTo>
                    <a:pt x="294" y="10641"/>
                  </a:lnTo>
                  <a:lnTo>
                    <a:pt x="87" y="16999"/>
                  </a:lnTo>
                  <a:lnTo>
                    <a:pt x="2154" y="21578"/>
                  </a:lnTo>
                  <a:lnTo>
                    <a:pt x="3817" y="23910"/>
                  </a:lnTo>
                  <a:lnTo>
                    <a:pt x="6158" y="34777"/>
                  </a:lnTo>
                  <a:lnTo>
                    <a:pt x="7085" y="66759"/>
                  </a:lnTo>
                  <a:lnTo>
                    <a:pt x="7138" y="100166"/>
                  </a:lnTo>
                  <a:lnTo>
                    <a:pt x="7144" y="135682"/>
                  </a:lnTo>
                  <a:lnTo>
                    <a:pt x="6350" y="166474"/>
                  </a:lnTo>
                  <a:lnTo>
                    <a:pt x="87" y="198487"/>
                  </a:lnTo>
                  <a:lnTo>
                    <a:pt x="18" y="203836"/>
                  </a:lnTo>
                  <a:lnTo>
                    <a:pt x="0" y="196290"/>
                  </a:lnTo>
                  <a:lnTo>
                    <a:pt x="2117" y="192279"/>
                  </a:lnTo>
                  <a:lnTo>
                    <a:pt x="27012" y="160198"/>
                  </a:lnTo>
                  <a:lnTo>
                    <a:pt x="55885" y="140519"/>
                  </a:lnTo>
                  <a:lnTo>
                    <a:pt x="69387" y="137149"/>
                  </a:lnTo>
                  <a:lnTo>
                    <a:pt x="103811" y="135855"/>
                  </a:lnTo>
                  <a:lnTo>
                    <a:pt x="137057" y="145684"/>
                  </a:lnTo>
                  <a:lnTo>
                    <a:pt x="168767" y="159581"/>
                  </a:lnTo>
                  <a:lnTo>
                    <a:pt x="176342" y="166439"/>
                  </a:lnTo>
                  <a:lnTo>
                    <a:pt x="183149" y="173985"/>
                  </a:lnTo>
                  <a:lnTo>
                    <a:pt x="195113" y="183490"/>
                  </a:lnTo>
                  <a:lnTo>
                    <a:pt x="209216" y="205118"/>
                  </a:lnTo>
                  <a:lnTo>
                    <a:pt x="212802" y="215380"/>
                  </a:lnTo>
                  <a:lnTo>
                    <a:pt x="213865" y="227240"/>
                  </a:lnTo>
                  <a:lnTo>
                    <a:pt x="210388" y="240808"/>
                  </a:lnTo>
                  <a:lnTo>
                    <a:pt x="204330" y="254883"/>
                  </a:lnTo>
                  <a:lnTo>
                    <a:pt x="197705" y="262242"/>
                  </a:lnTo>
                  <a:lnTo>
                    <a:pt x="169128" y="284078"/>
                  </a:lnTo>
                  <a:lnTo>
                    <a:pt x="135425" y="297436"/>
                  </a:lnTo>
                  <a:lnTo>
                    <a:pt x="99972" y="309533"/>
                  </a:lnTo>
                  <a:lnTo>
                    <a:pt x="64288" y="315810"/>
                  </a:lnTo>
                  <a:lnTo>
                    <a:pt x="30380" y="321137"/>
                  </a:lnTo>
                  <a:lnTo>
                    <a:pt x="20291" y="321370"/>
                  </a:lnTo>
                  <a:lnTo>
                    <a:pt x="18289" y="320609"/>
                  </a:lnTo>
                  <a:lnTo>
                    <a:pt x="16955" y="319308"/>
                  </a:lnTo>
                  <a:lnTo>
                    <a:pt x="16065" y="317647"/>
                  </a:lnTo>
                  <a:lnTo>
                    <a:pt x="14679" y="317333"/>
                  </a:lnTo>
                  <a:lnTo>
                    <a:pt x="7144" y="321468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30"/>
            <p:cNvSpPr/>
            <p:nvPr/>
          </p:nvSpPr>
          <p:spPr>
            <a:xfrm>
              <a:off x="6416464" y="2750344"/>
              <a:ext cx="191506" cy="392907"/>
            </a:xfrm>
            <a:custGeom>
              <a:avLst/>
              <a:gdLst/>
              <a:ahLst/>
              <a:cxnLst/>
              <a:rect l="0" t="0" r="0" b="0"/>
              <a:pathLst>
                <a:path w="191506" h="392907">
                  <a:moveTo>
                    <a:pt x="162930" y="0"/>
                  </a:moveTo>
                  <a:lnTo>
                    <a:pt x="159137" y="0"/>
                  </a:lnTo>
                  <a:lnTo>
                    <a:pt x="155159" y="2116"/>
                  </a:lnTo>
                  <a:lnTo>
                    <a:pt x="133673" y="18706"/>
                  </a:lnTo>
                  <a:lnTo>
                    <a:pt x="99840" y="52175"/>
                  </a:lnTo>
                  <a:lnTo>
                    <a:pt x="77562" y="82222"/>
                  </a:lnTo>
                  <a:lnTo>
                    <a:pt x="55879" y="112380"/>
                  </a:lnTo>
                  <a:lnTo>
                    <a:pt x="35167" y="146098"/>
                  </a:lnTo>
                  <a:lnTo>
                    <a:pt x="18623" y="181224"/>
                  </a:lnTo>
                  <a:lnTo>
                    <a:pt x="5254" y="215973"/>
                  </a:lnTo>
                  <a:lnTo>
                    <a:pt x="588" y="246731"/>
                  </a:lnTo>
                  <a:lnTo>
                    <a:pt x="0" y="275159"/>
                  </a:lnTo>
                  <a:lnTo>
                    <a:pt x="6509" y="306500"/>
                  </a:lnTo>
                  <a:lnTo>
                    <a:pt x="8643" y="313871"/>
                  </a:lnTo>
                  <a:lnTo>
                    <a:pt x="17363" y="326294"/>
                  </a:lnTo>
                  <a:lnTo>
                    <a:pt x="42365" y="347204"/>
                  </a:lnTo>
                  <a:lnTo>
                    <a:pt x="77321" y="363643"/>
                  </a:lnTo>
                  <a:lnTo>
                    <a:pt x="109594" y="373720"/>
                  </a:lnTo>
                  <a:lnTo>
                    <a:pt x="140047" y="382560"/>
                  </a:lnTo>
                  <a:lnTo>
                    <a:pt x="172118" y="390390"/>
                  </a:lnTo>
                  <a:lnTo>
                    <a:pt x="191505" y="392906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31"/>
            <p:cNvSpPr/>
            <p:nvPr/>
          </p:nvSpPr>
          <p:spPr>
            <a:xfrm>
              <a:off x="6925685" y="2873262"/>
              <a:ext cx="167845" cy="155498"/>
            </a:xfrm>
            <a:custGeom>
              <a:avLst/>
              <a:gdLst/>
              <a:ahLst/>
              <a:cxnLst/>
              <a:rect l="0" t="0" r="0" b="0"/>
              <a:pathLst>
                <a:path w="167845" h="155498">
                  <a:moveTo>
                    <a:pt x="3753" y="34244"/>
                  </a:moveTo>
                  <a:lnTo>
                    <a:pt x="35069" y="33451"/>
                  </a:lnTo>
                  <a:lnTo>
                    <a:pt x="63316" y="27762"/>
                  </a:lnTo>
                  <a:lnTo>
                    <a:pt x="96771" y="27159"/>
                  </a:lnTo>
                  <a:lnTo>
                    <a:pt x="130865" y="27103"/>
                  </a:lnTo>
                  <a:lnTo>
                    <a:pt x="148670" y="27101"/>
                  </a:lnTo>
                  <a:lnTo>
                    <a:pt x="165625" y="20950"/>
                  </a:lnTo>
                  <a:lnTo>
                    <a:pt x="166436" y="19825"/>
                  </a:lnTo>
                  <a:lnTo>
                    <a:pt x="167844" y="13893"/>
                  </a:lnTo>
                  <a:lnTo>
                    <a:pt x="160410" y="9341"/>
                  </a:lnTo>
                  <a:lnTo>
                    <a:pt x="151946" y="6757"/>
                  </a:lnTo>
                  <a:lnTo>
                    <a:pt x="117660" y="823"/>
                  </a:lnTo>
                  <a:lnTo>
                    <a:pt x="101178" y="0"/>
                  </a:lnTo>
                  <a:lnTo>
                    <a:pt x="67706" y="4766"/>
                  </a:lnTo>
                  <a:lnTo>
                    <a:pt x="45107" y="11194"/>
                  </a:lnTo>
                  <a:lnTo>
                    <a:pt x="30205" y="18595"/>
                  </a:lnTo>
                  <a:lnTo>
                    <a:pt x="16529" y="30489"/>
                  </a:lnTo>
                  <a:lnTo>
                    <a:pt x="9961" y="39455"/>
                  </a:lnTo>
                  <a:lnTo>
                    <a:pt x="6511" y="48731"/>
                  </a:lnTo>
                  <a:lnTo>
                    <a:pt x="0" y="72370"/>
                  </a:lnTo>
                  <a:lnTo>
                    <a:pt x="5580" y="105683"/>
                  </a:lnTo>
                  <a:lnTo>
                    <a:pt x="10120" y="115207"/>
                  </a:lnTo>
                  <a:lnTo>
                    <a:pt x="21602" y="128701"/>
                  </a:lnTo>
                  <a:lnTo>
                    <a:pt x="44984" y="145884"/>
                  </a:lnTo>
                  <a:lnTo>
                    <a:pt x="61741" y="152430"/>
                  </a:lnTo>
                  <a:lnTo>
                    <a:pt x="96531" y="155497"/>
                  </a:lnTo>
                  <a:lnTo>
                    <a:pt x="125331" y="154869"/>
                  </a:lnTo>
                  <a:lnTo>
                    <a:pt x="140405" y="149977"/>
                  </a:lnTo>
                  <a:lnTo>
                    <a:pt x="153012" y="143330"/>
                  </a:lnTo>
                  <a:lnTo>
                    <a:pt x="160915" y="141401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32"/>
            <p:cNvSpPr/>
            <p:nvPr/>
          </p:nvSpPr>
          <p:spPr>
            <a:xfrm>
              <a:off x="7129470" y="2701330"/>
              <a:ext cx="85719" cy="149027"/>
            </a:xfrm>
            <a:custGeom>
              <a:avLst/>
              <a:gdLst/>
              <a:ahLst/>
              <a:cxnLst/>
              <a:rect l="0" t="0" r="0" b="0"/>
              <a:pathLst>
                <a:path w="85719" h="149027">
                  <a:moveTo>
                    <a:pt x="7136" y="6151"/>
                  </a:moveTo>
                  <a:lnTo>
                    <a:pt x="3343" y="6151"/>
                  </a:lnTo>
                  <a:lnTo>
                    <a:pt x="2226" y="5358"/>
                  </a:lnTo>
                  <a:lnTo>
                    <a:pt x="1482" y="4035"/>
                  </a:lnTo>
                  <a:lnTo>
                    <a:pt x="286" y="0"/>
                  </a:lnTo>
                  <a:lnTo>
                    <a:pt x="0" y="9675"/>
                  </a:lnTo>
                  <a:lnTo>
                    <a:pt x="792" y="10881"/>
                  </a:lnTo>
                  <a:lnTo>
                    <a:pt x="2113" y="11686"/>
                  </a:lnTo>
                  <a:lnTo>
                    <a:pt x="3787" y="12222"/>
                  </a:lnTo>
                  <a:lnTo>
                    <a:pt x="4904" y="13373"/>
                  </a:lnTo>
                  <a:lnTo>
                    <a:pt x="6144" y="16769"/>
                  </a:lnTo>
                  <a:lnTo>
                    <a:pt x="13261" y="49438"/>
                  </a:lnTo>
                  <a:lnTo>
                    <a:pt x="14191" y="71661"/>
                  </a:lnTo>
                  <a:lnTo>
                    <a:pt x="12123" y="77071"/>
                  </a:lnTo>
                  <a:lnTo>
                    <a:pt x="9353" y="82121"/>
                  </a:lnTo>
                  <a:lnTo>
                    <a:pt x="7574" y="91831"/>
                  </a:lnTo>
                  <a:lnTo>
                    <a:pt x="7139" y="109832"/>
                  </a:lnTo>
                  <a:lnTo>
                    <a:pt x="7932" y="110990"/>
                  </a:lnTo>
                  <a:lnTo>
                    <a:pt x="9253" y="111763"/>
                  </a:lnTo>
                  <a:lnTo>
                    <a:pt x="13287" y="113002"/>
                  </a:lnTo>
                  <a:lnTo>
                    <a:pt x="21921" y="107613"/>
                  </a:lnTo>
                  <a:lnTo>
                    <a:pt x="41409" y="104174"/>
                  </a:lnTo>
                  <a:lnTo>
                    <a:pt x="46975" y="101311"/>
                  </a:lnTo>
                  <a:lnTo>
                    <a:pt x="54571" y="98905"/>
                  </a:lnTo>
                  <a:lnTo>
                    <a:pt x="62850" y="92958"/>
                  </a:lnTo>
                  <a:lnTo>
                    <a:pt x="67653" y="92197"/>
                  </a:lnTo>
                  <a:lnTo>
                    <a:pt x="68912" y="91296"/>
                  </a:lnTo>
                  <a:lnTo>
                    <a:pt x="69752" y="89902"/>
                  </a:lnTo>
                  <a:lnTo>
                    <a:pt x="71099" y="85754"/>
                  </a:lnTo>
                  <a:lnTo>
                    <a:pt x="77551" y="78671"/>
                  </a:lnTo>
                  <a:lnTo>
                    <a:pt x="78271" y="74117"/>
                  </a:lnTo>
                  <a:lnTo>
                    <a:pt x="76322" y="69960"/>
                  </a:lnTo>
                  <a:lnTo>
                    <a:pt x="74691" y="67741"/>
                  </a:lnTo>
                  <a:lnTo>
                    <a:pt x="72397" y="57032"/>
                  </a:lnTo>
                  <a:lnTo>
                    <a:pt x="71440" y="21966"/>
                  </a:lnTo>
                  <a:lnTo>
                    <a:pt x="71437" y="19075"/>
                  </a:lnTo>
                  <a:lnTo>
                    <a:pt x="73550" y="13748"/>
                  </a:lnTo>
                  <a:lnTo>
                    <a:pt x="78565" y="6163"/>
                  </a:lnTo>
                  <a:lnTo>
                    <a:pt x="78574" y="37935"/>
                  </a:lnTo>
                  <a:lnTo>
                    <a:pt x="78574" y="70493"/>
                  </a:lnTo>
                  <a:lnTo>
                    <a:pt x="79368" y="79991"/>
                  </a:lnTo>
                  <a:lnTo>
                    <a:pt x="85276" y="107654"/>
                  </a:lnTo>
                  <a:lnTo>
                    <a:pt x="85709" y="140814"/>
                  </a:lnTo>
                  <a:lnTo>
                    <a:pt x="85718" y="149026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33"/>
            <p:cNvSpPr/>
            <p:nvPr/>
          </p:nvSpPr>
          <p:spPr>
            <a:xfrm>
              <a:off x="7337785" y="2693194"/>
              <a:ext cx="148866" cy="314326"/>
            </a:xfrm>
            <a:custGeom>
              <a:avLst/>
              <a:gdLst/>
              <a:ahLst/>
              <a:cxnLst/>
              <a:rect l="0" t="0" r="0" b="0"/>
              <a:pathLst>
                <a:path w="148866" h="314326">
                  <a:moveTo>
                    <a:pt x="148865" y="0"/>
                  </a:moveTo>
                  <a:lnTo>
                    <a:pt x="116288" y="0"/>
                  </a:lnTo>
                  <a:lnTo>
                    <a:pt x="98467" y="793"/>
                  </a:lnTo>
                  <a:lnTo>
                    <a:pt x="63168" y="12185"/>
                  </a:lnTo>
                  <a:lnTo>
                    <a:pt x="32395" y="27011"/>
                  </a:lnTo>
                  <a:lnTo>
                    <a:pt x="18752" y="39048"/>
                  </a:lnTo>
                  <a:lnTo>
                    <a:pt x="12192" y="48046"/>
                  </a:lnTo>
                  <a:lnTo>
                    <a:pt x="4689" y="79264"/>
                  </a:lnTo>
                  <a:lnTo>
                    <a:pt x="0" y="103498"/>
                  </a:lnTo>
                  <a:lnTo>
                    <a:pt x="4652" y="136190"/>
                  </a:lnTo>
                  <a:lnTo>
                    <a:pt x="11517" y="171510"/>
                  </a:lnTo>
                  <a:lnTo>
                    <a:pt x="18967" y="207176"/>
                  </a:lnTo>
                  <a:lnTo>
                    <a:pt x="20105" y="240772"/>
                  </a:lnTo>
                  <a:lnTo>
                    <a:pt x="20262" y="273393"/>
                  </a:lnTo>
                  <a:lnTo>
                    <a:pt x="20277" y="306859"/>
                  </a:lnTo>
                  <a:lnTo>
                    <a:pt x="20278" y="314325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34"/>
            <p:cNvSpPr/>
            <p:nvPr/>
          </p:nvSpPr>
          <p:spPr>
            <a:xfrm>
              <a:off x="7279481" y="2878931"/>
              <a:ext cx="178595" cy="21433"/>
            </a:xfrm>
            <a:custGeom>
              <a:avLst/>
              <a:gdLst/>
              <a:ahLst/>
              <a:cxnLst/>
              <a:rect l="0" t="0" r="0" b="0"/>
              <a:pathLst>
                <a:path w="178595" h="21433">
                  <a:moveTo>
                    <a:pt x="178594" y="0"/>
                  </a:moveTo>
                  <a:lnTo>
                    <a:pt x="174801" y="3793"/>
                  </a:lnTo>
                  <a:lnTo>
                    <a:pt x="168705" y="5655"/>
                  </a:lnTo>
                  <a:lnTo>
                    <a:pt x="134021" y="7879"/>
                  </a:lnTo>
                  <a:lnTo>
                    <a:pt x="104702" y="12786"/>
                  </a:lnTo>
                  <a:lnTo>
                    <a:pt x="77853" y="13843"/>
                  </a:lnTo>
                  <a:lnTo>
                    <a:pt x="44129" y="14200"/>
                  </a:lnTo>
                  <a:lnTo>
                    <a:pt x="12010" y="19180"/>
                  </a:lnTo>
                  <a:lnTo>
                    <a:pt x="0" y="21432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35"/>
            <p:cNvSpPr/>
            <p:nvPr/>
          </p:nvSpPr>
          <p:spPr>
            <a:xfrm>
              <a:off x="7543800" y="2671763"/>
              <a:ext cx="135401" cy="92869"/>
            </a:xfrm>
            <a:custGeom>
              <a:avLst/>
              <a:gdLst/>
              <a:ahLst/>
              <a:cxnLst/>
              <a:rect l="0" t="0" r="0" b="0"/>
              <a:pathLst>
                <a:path w="135401" h="92869">
                  <a:moveTo>
                    <a:pt x="0" y="28575"/>
                  </a:moveTo>
                  <a:lnTo>
                    <a:pt x="6152" y="22424"/>
                  </a:lnTo>
                  <a:lnTo>
                    <a:pt x="10642" y="21725"/>
                  </a:lnTo>
                  <a:lnTo>
                    <a:pt x="34151" y="20642"/>
                  </a:lnTo>
                  <a:lnTo>
                    <a:pt x="50638" y="15777"/>
                  </a:lnTo>
                  <a:lnTo>
                    <a:pt x="68993" y="13690"/>
                  </a:lnTo>
                  <a:lnTo>
                    <a:pt x="102322" y="2435"/>
                  </a:lnTo>
                  <a:lnTo>
                    <a:pt x="121300" y="142"/>
                  </a:lnTo>
                  <a:lnTo>
                    <a:pt x="135400" y="0"/>
                  </a:lnTo>
                  <a:lnTo>
                    <a:pt x="131840" y="0"/>
                  </a:lnTo>
                  <a:lnTo>
                    <a:pt x="130756" y="793"/>
                  </a:lnTo>
                  <a:lnTo>
                    <a:pt x="123059" y="14473"/>
                  </a:lnTo>
                  <a:lnTo>
                    <a:pt x="122522" y="16792"/>
                  </a:lnTo>
                  <a:lnTo>
                    <a:pt x="117970" y="23849"/>
                  </a:lnTo>
                  <a:lnTo>
                    <a:pt x="110116" y="33344"/>
                  </a:lnTo>
                  <a:lnTo>
                    <a:pt x="99957" y="60456"/>
                  </a:lnTo>
                  <a:lnTo>
                    <a:pt x="98389" y="61735"/>
                  </a:lnTo>
                  <a:lnTo>
                    <a:pt x="96548" y="62588"/>
                  </a:lnTo>
                  <a:lnTo>
                    <a:pt x="95321" y="63950"/>
                  </a:lnTo>
                  <a:lnTo>
                    <a:pt x="93959" y="67580"/>
                  </a:lnTo>
                  <a:lnTo>
                    <a:pt x="93191" y="74086"/>
                  </a:lnTo>
                  <a:lnTo>
                    <a:pt x="92290" y="75585"/>
                  </a:lnTo>
                  <a:lnTo>
                    <a:pt x="90895" y="76583"/>
                  </a:lnTo>
                  <a:lnTo>
                    <a:pt x="89172" y="77249"/>
                  </a:lnTo>
                  <a:lnTo>
                    <a:pt x="88023" y="78487"/>
                  </a:lnTo>
                  <a:lnTo>
                    <a:pt x="85814" y="85395"/>
                  </a:lnTo>
                  <a:lnTo>
                    <a:pt x="85725" y="92868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36"/>
            <p:cNvSpPr/>
            <p:nvPr/>
          </p:nvSpPr>
          <p:spPr>
            <a:xfrm>
              <a:off x="7700963" y="2664619"/>
              <a:ext cx="113854" cy="421482"/>
            </a:xfrm>
            <a:custGeom>
              <a:avLst/>
              <a:gdLst/>
              <a:ahLst/>
              <a:cxnLst/>
              <a:rect l="0" t="0" r="0" b="0"/>
              <a:pathLst>
                <a:path w="113854" h="421482">
                  <a:moveTo>
                    <a:pt x="0" y="421481"/>
                  </a:moveTo>
                  <a:lnTo>
                    <a:pt x="0" y="414631"/>
                  </a:lnTo>
                  <a:lnTo>
                    <a:pt x="3792" y="410632"/>
                  </a:lnTo>
                  <a:lnTo>
                    <a:pt x="7770" y="408722"/>
                  </a:lnTo>
                  <a:lnTo>
                    <a:pt x="9942" y="408212"/>
                  </a:lnTo>
                  <a:lnTo>
                    <a:pt x="11390" y="407079"/>
                  </a:lnTo>
                  <a:lnTo>
                    <a:pt x="34838" y="372710"/>
                  </a:lnTo>
                  <a:lnTo>
                    <a:pt x="51889" y="353786"/>
                  </a:lnTo>
                  <a:lnTo>
                    <a:pt x="70087" y="321020"/>
                  </a:lnTo>
                  <a:lnTo>
                    <a:pt x="87350" y="285690"/>
                  </a:lnTo>
                  <a:lnTo>
                    <a:pt x="104048" y="250023"/>
                  </a:lnTo>
                  <a:lnTo>
                    <a:pt x="112039" y="221454"/>
                  </a:lnTo>
                  <a:lnTo>
                    <a:pt x="113853" y="189088"/>
                  </a:lnTo>
                  <a:lnTo>
                    <a:pt x="113417" y="157824"/>
                  </a:lnTo>
                  <a:lnTo>
                    <a:pt x="106510" y="128718"/>
                  </a:lnTo>
                  <a:lnTo>
                    <a:pt x="95164" y="93679"/>
                  </a:lnTo>
                  <a:lnTo>
                    <a:pt x="79540" y="63303"/>
                  </a:lnTo>
                  <a:lnTo>
                    <a:pt x="52450" y="31324"/>
                  </a:lnTo>
                  <a:lnTo>
                    <a:pt x="22938" y="1511"/>
                  </a:lnTo>
                  <a:lnTo>
                    <a:pt x="19985" y="672"/>
                  </a:lnTo>
                  <a:lnTo>
                    <a:pt x="14287" y="0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37"/>
            <p:cNvSpPr/>
            <p:nvPr/>
          </p:nvSpPr>
          <p:spPr>
            <a:xfrm>
              <a:off x="7858125" y="2643275"/>
              <a:ext cx="149884" cy="178507"/>
            </a:xfrm>
            <a:custGeom>
              <a:avLst/>
              <a:gdLst/>
              <a:ahLst/>
              <a:cxnLst/>
              <a:rect l="0" t="0" r="0" b="0"/>
              <a:pathLst>
                <a:path w="149884" h="178507">
                  <a:moveTo>
                    <a:pt x="0" y="14200"/>
                  </a:moveTo>
                  <a:lnTo>
                    <a:pt x="0" y="7144"/>
                  </a:lnTo>
                  <a:lnTo>
                    <a:pt x="17888" y="6268"/>
                  </a:lnTo>
                  <a:lnTo>
                    <a:pt x="40642" y="906"/>
                  </a:lnTo>
                  <a:lnTo>
                    <a:pt x="69069" y="0"/>
                  </a:lnTo>
                  <a:lnTo>
                    <a:pt x="102394" y="7193"/>
                  </a:lnTo>
                  <a:lnTo>
                    <a:pt x="136701" y="17672"/>
                  </a:lnTo>
                  <a:lnTo>
                    <a:pt x="138759" y="20484"/>
                  </a:lnTo>
                  <a:lnTo>
                    <a:pt x="141655" y="31231"/>
                  </a:lnTo>
                  <a:lnTo>
                    <a:pt x="142332" y="37115"/>
                  </a:lnTo>
                  <a:lnTo>
                    <a:pt x="140927" y="39796"/>
                  </a:lnTo>
                  <a:lnTo>
                    <a:pt x="135130" y="44891"/>
                  </a:lnTo>
                  <a:lnTo>
                    <a:pt x="129378" y="47684"/>
                  </a:lnTo>
                  <a:lnTo>
                    <a:pt x="95871" y="59731"/>
                  </a:lnTo>
                  <a:lnTo>
                    <a:pt x="62742" y="68853"/>
                  </a:lnTo>
                  <a:lnTo>
                    <a:pt x="53338" y="71404"/>
                  </a:lnTo>
                  <a:lnTo>
                    <a:pt x="44398" y="77403"/>
                  </a:lnTo>
                  <a:lnTo>
                    <a:pt x="44680" y="78561"/>
                  </a:lnTo>
                  <a:lnTo>
                    <a:pt x="47110" y="81963"/>
                  </a:lnTo>
                  <a:lnTo>
                    <a:pt x="52953" y="84004"/>
                  </a:lnTo>
                  <a:lnTo>
                    <a:pt x="60047" y="85705"/>
                  </a:lnTo>
                  <a:lnTo>
                    <a:pt x="70091" y="90332"/>
                  </a:lnTo>
                  <a:lnTo>
                    <a:pt x="96983" y="96251"/>
                  </a:lnTo>
                  <a:lnTo>
                    <a:pt x="130137" y="111895"/>
                  </a:lnTo>
                  <a:lnTo>
                    <a:pt x="139541" y="118200"/>
                  </a:lnTo>
                  <a:lnTo>
                    <a:pt x="144832" y="119954"/>
                  </a:lnTo>
                  <a:lnTo>
                    <a:pt x="146561" y="121215"/>
                  </a:lnTo>
                  <a:lnTo>
                    <a:pt x="147713" y="122849"/>
                  </a:lnTo>
                  <a:lnTo>
                    <a:pt x="148994" y="126782"/>
                  </a:lnTo>
                  <a:lnTo>
                    <a:pt x="149883" y="138112"/>
                  </a:lnTo>
                  <a:lnTo>
                    <a:pt x="147842" y="142826"/>
                  </a:lnTo>
                  <a:lnTo>
                    <a:pt x="146186" y="145194"/>
                  </a:lnTo>
                  <a:lnTo>
                    <a:pt x="143494" y="146773"/>
                  </a:lnTo>
                  <a:lnTo>
                    <a:pt x="109375" y="159751"/>
                  </a:lnTo>
                  <a:lnTo>
                    <a:pt x="74797" y="173769"/>
                  </a:lnTo>
                  <a:lnTo>
                    <a:pt x="52252" y="177882"/>
                  </a:lnTo>
                  <a:lnTo>
                    <a:pt x="42863" y="178506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SMARTInkShape-Group15"/>
          <p:cNvGrpSpPr/>
          <p:nvPr/>
        </p:nvGrpSpPr>
        <p:grpSpPr>
          <a:xfrm>
            <a:off x="6215063" y="2600647"/>
            <a:ext cx="192882" cy="113979"/>
            <a:chOff x="6215063" y="2600647"/>
            <a:chExt cx="192882" cy="113979"/>
          </a:xfrm>
        </p:grpSpPr>
        <p:sp>
          <p:nvSpPr>
            <p:cNvPr id="50" name="SMARTInkShape-38"/>
            <p:cNvSpPr/>
            <p:nvPr/>
          </p:nvSpPr>
          <p:spPr>
            <a:xfrm>
              <a:off x="6250781" y="2600647"/>
              <a:ext cx="121445" cy="21110"/>
            </a:xfrm>
            <a:custGeom>
              <a:avLst/>
              <a:gdLst/>
              <a:ahLst/>
              <a:cxnLst/>
              <a:rect l="0" t="0" r="0" b="0"/>
              <a:pathLst>
                <a:path w="121445" h="21110">
                  <a:moveTo>
                    <a:pt x="121444" y="21109"/>
                  </a:moveTo>
                  <a:lnTo>
                    <a:pt x="121444" y="17317"/>
                  </a:lnTo>
                  <a:lnTo>
                    <a:pt x="120650" y="16200"/>
                  </a:lnTo>
                  <a:lnTo>
                    <a:pt x="119327" y="15455"/>
                  </a:lnTo>
                  <a:lnTo>
                    <a:pt x="117652" y="14958"/>
                  </a:lnTo>
                  <a:lnTo>
                    <a:pt x="116534" y="13834"/>
                  </a:lnTo>
                  <a:lnTo>
                    <a:pt x="115294" y="10467"/>
                  </a:lnTo>
                  <a:lnTo>
                    <a:pt x="114168" y="9252"/>
                  </a:lnTo>
                  <a:lnTo>
                    <a:pt x="101380" y="2125"/>
                  </a:lnTo>
                  <a:lnTo>
                    <a:pt x="76723" y="0"/>
                  </a:lnTo>
                  <a:lnTo>
                    <a:pt x="44734" y="5375"/>
                  </a:lnTo>
                  <a:lnTo>
                    <a:pt x="15181" y="7425"/>
                  </a:lnTo>
                  <a:lnTo>
                    <a:pt x="0" y="13966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39"/>
            <p:cNvSpPr/>
            <p:nvPr/>
          </p:nvSpPr>
          <p:spPr>
            <a:xfrm>
              <a:off x="6215063" y="2686050"/>
              <a:ext cx="192882" cy="28576"/>
            </a:xfrm>
            <a:custGeom>
              <a:avLst/>
              <a:gdLst/>
              <a:ahLst/>
              <a:cxnLst/>
              <a:rect l="0" t="0" r="0" b="0"/>
              <a:pathLst>
                <a:path w="192882" h="28576">
                  <a:moveTo>
                    <a:pt x="192881" y="0"/>
                  </a:moveTo>
                  <a:lnTo>
                    <a:pt x="161506" y="0"/>
                  </a:lnTo>
                  <a:lnTo>
                    <a:pt x="142045" y="2116"/>
                  </a:lnTo>
                  <a:lnTo>
                    <a:pt x="114136" y="6151"/>
                  </a:lnTo>
                  <a:lnTo>
                    <a:pt x="80782" y="12651"/>
                  </a:lnTo>
                  <a:lnTo>
                    <a:pt x="48324" y="19461"/>
                  </a:lnTo>
                  <a:lnTo>
                    <a:pt x="25165" y="22964"/>
                  </a:lnTo>
                  <a:lnTo>
                    <a:pt x="0" y="28575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SMARTInkShape-Group16"/>
          <p:cNvGrpSpPr/>
          <p:nvPr/>
        </p:nvGrpSpPr>
        <p:grpSpPr>
          <a:xfrm>
            <a:off x="6093619" y="3289241"/>
            <a:ext cx="1085851" cy="511235"/>
            <a:chOff x="6093619" y="3289241"/>
            <a:chExt cx="1085851" cy="511235"/>
          </a:xfrm>
        </p:grpSpPr>
        <p:sp>
          <p:nvSpPr>
            <p:cNvPr id="53" name="SMARTInkShape-40"/>
            <p:cNvSpPr/>
            <p:nvPr/>
          </p:nvSpPr>
          <p:spPr>
            <a:xfrm>
              <a:off x="6093619" y="3614738"/>
              <a:ext cx="214313" cy="64294"/>
            </a:xfrm>
            <a:custGeom>
              <a:avLst/>
              <a:gdLst/>
              <a:ahLst/>
              <a:cxnLst/>
              <a:rect l="0" t="0" r="0" b="0"/>
              <a:pathLst>
                <a:path w="214313" h="64294">
                  <a:moveTo>
                    <a:pt x="214312" y="0"/>
                  </a:moveTo>
                  <a:lnTo>
                    <a:pt x="208162" y="0"/>
                  </a:lnTo>
                  <a:lnTo>
                    <a:pt x="203670" y="3792"/>
                  </a:lnTo>
                  <a:lnTo>
                    <a:pt x="197412" y="5653"/>
                  </a:lnTo>
                  <a:lnTo>
                    <a:pt x="162742" y="10848"/>
                  </a:lnTo>
                  <a:lnTo>
                    <a:pt x="128381" y="21605"/>
                  </a:lnTo>
                  <a:lnTo>
                    <a:pt x="96179" y="30990"/>
                  </a:lnTo>
                  <a:lnTo>
                    <a:pt x="64948" y="40487"/>
                  </a:lnTo>
                  <a:lnTo>
                    <a:pt x="35848" y="50008"/>
                  </a:lnTo>
                  <a:lnTo>
                    <a:pt x="18558" y="57150"/>
                  </a:lnTo>
                  <a:lnTo>
                    <a:pt x="8409" y="62177"/>
                  </a:lnTo>
                  <a:lnTo>
                    <a:pt x="0" y="64293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41"/>
            <p:cNvSpPr/>
            <p:nvPr/>
          </p:nvSpPr>
          <p:spPr>
            <a:xfrm>
              <a:off x="6100763" y="3757613"/>
              <a:ext cx="185738" cy="42863"/>
            </a:xfrm>
            <a:custGeom>
              <a:avLst/>
              <a:gdLst/>
              <a:ahLst/>
              <a:cxnLst/>
              <a:rect l="0" t="0" r="0" b="0"/>
              <a:pathLst>
                <a:path w="185738" h="42863">
                  <a:moveTo>
                    <a:pt x="185737" y="0"/>
                  </a:moveTo>
                  <a:lnTo>
                    <a:pt x="175794" y="0"/>
                  </a:lnTo>
                  <a:lnTo>
                    <a:pt x="140555" y="6702"/>
                  </a:lnTo>
                  <a:lnTo>
                    <a:pt x="106057" y="12788"/>
                  </a:lnTo>
                  <a:lnTo>
                    <a:pt x="72866" y="19489"/>
                  </a:lnTo>
                  <a:lnTo>
                    <a:pt x="57784" y="22155"/>
                  </a:lnTo>
                  <a:lnTo>
                    <a:pt x="28700" y="32569"/>
                  </a:lnTo>
                  <a:lnTo>
                    <a:pt x="15930" y="35112"/>
                  </a:lnTo>
                  <a:lnTo>
                    <a:pt x="0" y="42862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42"/>
            <p:cNvSpPr/>
            <p:nvPr/>
          </p:nvSpPr>
          <p:spPr>
            <a:xfrm>
              <a:off x="6637998" y="3358556"/>
              <a:ext cx="248578" cy="349051"/>
            </a:xfrm>
            <a:custGeom>
              <a:avLst/>
              <a:gdLst/>
              <a:ahLst/>
              <a:cxnLst/>
              <a:rect l="0" t="0" r="0" b="0"/>
              <a:pathLst>
                <a:path w="248578" h="349051">
                  <a:moveTo>
                    <a:pt x="248577" y="6150"/>
                  </a:moveTo>
                  <a:lnTo>
                    <a:pt x="248577" y="2358"/>
                  </a:lnTo>
                  <a:lnTo>
                    <a:pt x="246990" y="1241"/>
                  </a:lnTo>
                  <a:lnTo>
                    <a:pt x="240992" y="0"/>
                  </a:lnTo>
                  <a:lnTo>
                    <a:pt x="214992" y="5244"/>
                  </a:lnTo>
                  <a:lnTo>
                    <a:pt x="205604" y="9981"/>
                  </a:lnTo>
                  <a:lnTo>
                    <a:pt x="172371" y="33561"/>
                  </a:lnTo>
                  <a:lnTo>
                    <a:pt x="154295" y="50784"/>
                  </a:lnTo>
                  <a:lnTo>
                    <a:pt x="123860" y="64087"/>
                  </a:lnTo>
                  <a:lnTo>
                    <a:pt x="88372" y="77938"/>
                  </a:lnTo>
                  <a:lnTo>
                    <a:pt x="67308" y="92031"/>
                  </a:lnTo>
                  <a:lnTo>
                    <a:pt x="40850" y="125390"/>
                  </a:lnTo>
                  <a:lnTo>
                    <a:pt x="22454" y="157850"/>
                  </a:lnTo>
                  <a:lnTo>
                    <a:pt x="13567" y="185242"/>
                  </a:lnTo>
                  <a:lnTo>
                    <a:pt x="3453" y="219150"/>
                  </a:lnTo>
                  <a:lnTo>
                    <a:pt x="0" y="241505"/>
                  </a:lnTo>
                  <a:lnTo>
                    <a:pt x="2768" y="263210"/>
                  </a:lnTo>
                  <a:lnTo>
                    <a:pt x="8616" y="280930"/>
                  </a:lnTo>
                  <a:lnTo>
                    <a:pt x="15193" y="289142"/>
                  </a:lnTo>
                  <a:lnTo>
                    <a:pt x="32349" y="300880"/>
                  </a:lnTo>
                  <a:lnTo>
                    <a:pt x="50101" y="304615"/>
                  </a:lnTo>
                  <a:lnTo>
                    <a:pt x="78226" y="305083"/>
                  </a:lnTo>
                  <a:lnTo>
                    <a:pt x="111416" y="298355"/>
                  </a:lnTo>
                  <a:lnTo>
                    <a:pt x="133853" y="289579"/>
                  </a:lnTo>
                  <a:lnTo>
                    <a:pt x="169146" y="267782"/>
                  </a:lnTo>
                  <a:lnTo>
                    <a:pt x="184913" y="253710"/>
                  </a:lnTo>
                  <a:lnTo>
                    <a:pt x="200407" y="229976"/>
                  </a:lnTo>
                  <a:lnTo>
                    <a:pt x="204143" y="215696"/>
                  </a:lnTo>
                  <a:lnTo>
                    <a:pt x="205249" y="201412"/>
                  </a:lnTo>
                  <a:lnTo>
                    <a:pt x="203817" y="197444"/>
                  </a:lnTo>
                  <a:lnTo>
                    <a:pt x="189580" y="182781"/>
                  </a:lnTo>
                  <a:lnTo>
                    <a:pt x="182404" y="179903"/>
                  </a:lnTo>
                  <a:lnTo>
                    <a:pt x="149889" y="177802"/>
                  </a:lnTo>
                  <a:lnTo>
                    <a:pt x="132552" y="179776"/>
                  </a:lnTo>
                  <a:lnTo>
                    <a:pt x="109154" y="187555"/>
                  </a:lnTo>
                  <a:lnTo>
                    <a:pt x="94113" y="198189"/>
                  </a:lnTo>
                  <a:lnTo>
                    <a:pt x="80511" y="216004"/>
                  </a:lnTo>
                  <a:lnTo>
                    <a:pt x="62898" y="249056"/>
                  </a:lnTo>
                  <a:lnTo>
                    <a:pt x="58896" y="258571"/>
                  </a:lnTo>
                  <a:lnTo>
                    <a:pt x="50228" y="291901"/>
                  </a:lnTo>
                  <a:lnTo>
                    <a:pt x="48617" y="325091"/>
                  </a:lnTo>
                  <a:lnTo>
                    <a:pt x="48552" y="349050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43"/>
            <p:cNvSpPr/>
            <p:nvPr/>
          </p:nvSpPr>
          <p:spPr>
            <a:xfrm>
              <a:off x="6936591" y="3324974"/>
              <a:ext cx="242585" cy="375148"/>
            </a:xfrm>
            <a:custGeom>
              <a:avLst/>
              <a:gdLst/>
              <a:ahLst/>
              <a:cxnLst/>
              <a:rect l="0" t="0" r="0" b="0"/>
              <a:pathLst>
                <a:path w="242585" h="375148">
                  <a:moveTo>
                    <a:pt x="85715" y="39732"/>
                  </a:moveTo>
                  <a:lnTo>
                    <a:pt x="85715" y="74491"/>
                  </a:lnTo>
                  <a:lnTo>
                    <a:pt x="68782" y="85343"/>
                  </a:lnTo>
                  <a:lnTo>
                    <a:pt x="46439" y="97310"/>
                  </a:lnTo>
                  <a:lnTo>
                    <a:pt x="36510" y="107921"/>
                  </a:lnTo>
                  <a:lnTo>
                    <a:pt x="16845" y="142075"/>
                  </a:lnTo>
                  <a:lnTo>
                    <a:pt x="2118" y="173344"/>
                  </a:lnTo>
                  <a:lnTo>
                    <a:pt x="0" y="203522"/>
                  </a:lnTo>
                  <a:lnTo>
                    <a:pt x="3785" y="207678"/>
                  </a:lnTo>
                  <a:lnTo>
                    <a:pt x="7763" y="209625"/>
                  </a:lnTo>
                  <a:lnTo>
                    <a:pt x="9935" y="210144"/>
                  </a:lnTo>
                  <a:lnTo>
                    <a:pt x="12176" y="209696"/>
                  </a:lnTo>
                  <a:lnTo>
                    <a:pt x="21477" y="205391"/>
                  </a:lnTo>
                  <a:lnTo>
                    <a:pt x="52658" y="199181"/>
                  </a:lnTo>
                  <a:lnTo>
                    <a:pt x="86697" y="190833"/>
                  </a:lnTo>
                  <a:lnTo>
                    <a:pt x="111959" y="189020"/>
                  </a:lnTo>
                  <a:lnTo>
                    <a:pt x="133987" y="182904"/>
                  </a:lnTo>
                  <a:lnTo>
                    <a:pt x="152469" y="182615"/>
                  </a:lnTo>
                  <a:lnTo>
                    <a:pt x="154030" y="181819"/>
                  </a:lnTo>
                  <a:lnTo>
                    <a:pt x="155070" y="180494"/>
                  </a:lnTo>
                  <a:lnTo>
                    <a:pt x="155764" y="178817"/>
                  </a:lnTo>
                  <a:lnTo>
                    <a:pt x="157021" y="177699"/>
                  </a:lnTo>
                  <a:lnTo>
                    <a:pt x="160534" y="176457"/>
                  </a:lnTo>
                  <a:lnTo>
                    <a:pt x="161789" y="174538"/>
                  </a:lnTo>
                  <a:lnTo>
                    <a:pt x="163966" y="159457"/>
                  </a:lnTo>
                  <a:lnTo>
                    <a:pt x="165085" y="126924"/>
                  </a:lnTo>
                  <a:lnTo>
                    <a:pt x="168086" y="115791"/>
                  </a:lnTo>
                  <a:lnTo>
                    <a:pt x="184767" y="105021"/>
                  </a:lnTo>
                  <a:lnTo>
                    <a:pt x="205144" y="94943"/>
                  </a:lnTo>
                  <a:lnTo>
                    <a:pt x="214201" y="85172"/>
                  </a:lnTo>
                  <a:lnTo>
                    <a:pt x="224925" y="65964"/>
                  </a:lnTo>
                  <a:lnTo>
                    <a:pt x="234598" y="31620"/>
                  </a:lnTo>
                  <a:lnTo>
                    <a:pt x="235731" y="374"/>
                  </a:lnTo>
                  <a:lnTo>
                    <a:pt x="236525" y="0"/>
                  </a:lnTo>
                  <a:lnTo>
                    <a:pt x="241884" y="3328"/>
                  </a:lnTo>
                  <a:lnTo>
                    <a:pt x="242437" y="5825"/>
                  </a:lnTo>
                  <a:lnTo>
                    <a:pt x="242584" y="7603"/>
                  </a:lnTo>
                  <a:lnTo>
                    <a:pt x="240631" y="11694"/>
                  </a:lnTo>
                  <a:lnTo>
                    <a:pt x="237910" y="16158"/>
                  </a:lnTo>
                  <a:lnTo>
                    <a:pt x="236701" y="20788"/>
                  </a:lnTo>
                  <a:lnTo>
                    <a:pt x="241515" y="52378"/>
                  </a:lnTo>
                  <a:lnTo>
                    <a:pt x="241969" y="62450"/>
                  </a:lnTo>
                  <a:lnTo>
                    <a:pt x="236716" y="71546"/>
                  </a:lnTo>
                  <a:lnTo>
                    <a:pt x="203179" y="103254"/>
                  </a:lnTo>
                  <a:lnTo>
                    <a:pt x="197452" y="118764"/>
                  </a:lnTo>
                  <a:lnTo>
                    <a:pt x="193776" y="152475"/>
                  </a:lnTo>
                  <a:lnTo>
                    <a:pt x="193050" y="186092"/>
                  </a:lnTo>
                  <a:lnTo>
                    <a:pt x="192924" y="213891"/>
                  </a:lnTo>
                  <a:lnTo>
                    <a:pt x="192887" y="242236"/>
                  </a:lnTo>
                  <a:lnTo>
                    <a:pt x="187966" y="274554"/>
                  </a:lnTo>
                  <a:lnTo>
                    <a:pt x="186022" y="307281"/>
                  </a:lnTo>
                  <a:lnTo>
                    <a:pt x="179263" y="342061"/>
                  </a:lnTo>
                  <a:lnTo>
                    <a:pt x="178584" y="375147"/>
                  </a:lnTo>
                  <a:lnTo>
                    <a:pt x="178584" y="371595"/>
                  </a:lnTo>
                  <a:lnTo>
                    <a:pt x="179378" y="370511"/>
                  </a:lnTo>
                  <a:lnTo>
                    <a:pt x="185728" y="368345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44"/>
            <p:cNvSpPr/>
            <p:nvPr/>
          </p:nvSpPr>
          <p:spPr>
            <a:xfrm>
              <a:off x="6582862" y="3350419"/>
              <a:ext cx="310858" cy="342898"/>
            </a:xfrm>
            <a:custGeom>
              <a:avLst/>
              <a:gdLst/>
              <a:ahLst/>
              <a:cxnLst/>
              <a:rect l="0" t="0" r="0" b="0"/>
              <a:pathLst>
                <a:path w="310858" h="342898">
                  <a:moveTo>
                    <a:pt x="310857" y="7144"/>
                  </a:moveTo>
                  <a:lnTo>
                    <a:pt x="307064" y="7144"/>
                  </a:lnTo>
                  <a:lnTo>
                    <a:pt x="305946" y="6350"/>
                  </a:lnTo>
                  <a:lnTo>
                    <a:pt x="305202" y="5027"/>
                  </a:lnTo>
                  <a:lnTo>
                    <a:pt x="304007" y="993"/>
                  </a:lnTo>
                  <a:lnTo>
                    <a:pt x="301726" y="441"/>
                  </a:lnTo>
                  <a:lnTo>
                    <a:pt x="267514" y="0"/>
                  </a:lnTo>
                  <a:lnTo>
                    <a:pt x="233861" y="0"/>
                  </a:lnTo>
                  <a:lnTo>
                    <a:pt x="222602" y="793"/>
                  </a:lnTo>
                  <a:lnTo>
                    <a:pt x="190942" y="14783"/>
                  </a:lnTo>
                  <a:lnTo>
                    <a:pt x="159202" y="35731"/>
                  </a:lnTo>
                  <a:lnTo>
                    <a:pt x="139890" y="50007"/>
                  </a:lnTo>
                  <a:lnTo>
                    <a:pt x="134859" y="55563"/>
                  </a:lnTo>
                  <a:lnTo>
                    <a:pt x="129977" y="63323"/>
                  </a:lnTo>
                  <a:lnTo>
                    <a:pt x="106112" y="69948"/>
                  </a:lnTo>
                  <a:lnTo>
                    <a:pt x="75397" y="75537"/>
                  </a:lnTo>
                  <a:lnTo>
                    <a:pt x="49973" y="83941"/>
                  </a:lnTo>
                  <a:lnTo>
                    <a:pt x="40656" y="91811"/>
                  </a:lnTo>
                  <a:lnTo>
                    <a:pt x="23046" y="115386"/>
                  </a:lnTo>
                  <a:lnTo>
                    <a:pt x="20222" y="122984"/>
                  </a:lnTo>
                  <a:lnTo>
                    <a:pt x="14617" y="140798"/>
                  </a:lnTo>
                  <a:lnTo>
                    <a:pt x="5002" y="165303"/>
                  </a:lnTo>
                  <a:lnTo>
                    <a:pt x="1734" y="186182"/>
                  </a:lnTo>
                  <a:lnTo>
                    <a:pt x="0" y="190796"/>
                  </a:lnTo>
                  <a:lnTo>
                    <a:pt x="189" y="200157"/>
                  </a:lnTo>
                  <a:lnTo>
                    <a:pt x="3472" y="227219"/>
                  </a:lnTo>
                  <a:lnTo>
                    <a:pt x="4458" y="259615"/>
                  </a:lnTo>
                  <a:lnTo>
                    <a:pt x="10950" y="282433"/>
                  </a:lnTo>
                  <a:lnTo>
                    <a:pt x="23137" y="305637"/>
                  </a:lnTo>
                  <a:lnTo>
                    <a:pt x="23794" y="308532"/>
                  </a:lnTo>
                  <a:lnTo>
                    <a:pt x="28757" y="313867"/>
                  </a:lnTo>
                  <a:lnTo>
                    <a:pt x="53591" y="333627"/>
                  </a:lnTo>
                  <a:lnTo>
                    <a:pt x="86486" y="342154"/>
                  </a:lnTo>
                  <a:lnTo>
                    <a:pt x="120272" y="342881"/>
                  </a:lnTo>
                  <a:lnTo>
                    <a:pt x="134319" y="342897"/>
                  </a:lnTo>
                  <a:lnTo>
                    <a:pt x="166708" y="332257"/>
                  </a:lnTo>
                  <a:lnTo>
                    <a:pt x="181788" y="321322"/>
                  </a:lnTo>
                  <a:lnTo>
                    <a:pt x="206072" y="297653"/>
                  </a:lnTo>
                  <a:lnTo>
                    <a:pt x="208724" y="292893"/>
                  </a:lnTo>
                  <a:lnTo>
                    <a:pt x="217531" y="257616"/>
                  </a:lnTo>
                  <a:lnTo>
                    <a:pt x="217961" y="236739"/>
                  </a:lnTo>
                  <a:lnTo>
                    <a:pt x="215859" y="230101"/>
                  </a:lnTo>
                  <a:lnTo>
                    <a:pt x="213073" y="224504"/>
                  </a:lnTo>
                  <a:lnTo>
                    <a:pt x="210710" y="216891"/>
                  </a:lnTo>
                  <a:lnTo>
                    <a:pt x="206130" y="209608"/>
                  </a:lnTo>
                  <a:lnTo>
                    <a:pt x="203625" y="202423"/>
                  </a:lnTo>
                  <a:lnTo>
                    <a:pt x="199004" y="194474"/>
                  </a:lnTo>
                  <a:lnTo>
                    <a:pt x="196488" y="183210"/>
                  </a:lnTo>
                  <a:lnTo>
                    <a:pt x="193086" y="177206"/>
                  </a:lnTo>
                  <a:lnTo>
                    <a:pt x="188929" y="174008"/>
                  </a:lnTo>
                  <a:lnTo>
                    <a:pt x="184436" y="171793"/>
                  </a:lnTo>
                  <a:lnTo>
                    <a:pt x="169384" y="158494"/>
                  </a:lnTo>
                  <a:lnTo>
                    <a:pt x="166488" y="157754"/>
                  </a:lnTo>
                  <a:lnTo>
                    <a:pt x="137017" y="157165"/>
                  </a:lnTo>
                  <a:lnTo>
                    <a:pt x="132259" y="159280"/>
                  </a:lnTo>
                  <a:lnTo>
                    <a:pt x="96674" y="185753"/>
                  </a:lnTo>
                  <a:lnTo>
                    <a:pt x="85448" y="197645"/>
                  </a:lnTo>
                  <a:lnTo>
                    <a:pt x="80769" y="207169"/>
                  </a:lnTo>
                  <a:lnTo>
                    <a:pt x="77627" y="211931"/>
                  </a:lnTo>
                  <a:lnTo>
                    <a:pt x="75064" y="219075"/>
                  </a:lnTo>
                  <a:lnTo>
                    <a:pt x="70424" y="226219"/>
                  </a:lnTo>
                  <a:lnTo>
                    <a:pt x="68696" y="233362"/>
                  </a:lnTo>
                  <a:lnTo>
                    <a:pt x="67969" y="264319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45"/>
            <p:cNvSpPr/>
            <p:nvPr/>
          </p:nvSpPr>
          <p:spPr>
            <a:xfrm>
              <a:off x="6937635" y="3289241"/>
              <a:ext cx="241835" cy="382648"/>
            </a:xfrm>
            <a:custGeom>
              <a:avLst/>
              <a:gdLst/>
              <a:ahLst/>
              <a:cxnLst/>
              <a:rect l="0" t="0" r="0" b="0"/>
              <a:pathLst>
                <a:path w="241835" h="382648">
                  <a:moveTo>
                    <a:pt x="56096" y="54034"/>
                  </a:moveTo>
                  <a:lnTo>
                    <a:pt x="56096" y="67034"/>
                  </a:lnTo>
                  <a:lnTo>
                    <a:pt x="61006" y="73770"/>
                  </a:lnTo>
                  <a:lnTo>
                    <a:pt x="62579" y="80431"/>
                  </a:lnTo>
                  <a:lnTo>
                    <a:pt x="63235" y="113714"/>
                  </a:lnTo>
                  <a:lnTo>
                    <a:pt x="63237" y="119717"/>
                  </a:lnTo>
                  <a:lnTo>
                    <a:pt x="32900" y="131351"/>
                  </a:lnTo>
                  <a:lnTo>
                    <a:pt x="18006" y="138139"/>
                  </a:lnTo>
                  <a:lnTo>
                    <a:pt x="14034" y="141060"/>
                  </a:lnTo>
                  <a:lnTo>
                    <a:pt x="9621" y="148539"/>
                  </a:lnTo>
                  <a:lnTo>
                    <a:pt x="0" y="183914"/>
                  </a:lnTo>
                  <a:lnTo>
                    <a:pt x="443" y="186658"/>
                  </a:lnTo>
                  <a:lnTo>
                    <a:pt x="5189" y="199195"/>
                  </a:lnTo>
                  <a:lnTo>
                    <a:pt x="6011" y="213569"/>
                  </a:lnTo>
                  <a:lnTo>
                    <a:pt x="6831" y="215160"/>
                  </a:lnTo>
                  <a:lnTo>
                    <a:pt x="8172" y="216220"/>
                  </a:lnTo>
                  <a:lnTo>
                    <a:pt x="9859" y="216927"/>
                  </a:lnTo>
                  <a:lnTo>
                    <a:pt x="10983" y="218191"/>
                  </a:lnTo>
                  <a:lnTo>
                    <a:pt x="12234" y="221714"/>
                  </a:lnTo>
                  <a:lnTo>
                    <a:pt x="13360" y="222970"/>
                  </a:lnTo>
                  <a:lnTo>
                    <a:pt x="16730" y="224367"/>
                  </a:lnTo>
                  <a:lnTo>
                    <a:pt x="23089" y="225153"/>
                  </a:lnTo>
                  <a:lnTo>
                    <a:pt x="58434" y="217737"/>
                  </a:lnTo>
                  <a:lnTo>
                    <a:pt x="90296" y="203328"/>
                  </a:lnTo>
                  <a:lnTo>
                    <a:pt x="112241" y="192914"/>
                  </a:lnTo>
                  <a:lnTo>
                    <a:pt x="121530" y="190371"/>
                  </a:lnTo>
                  <a:lnTo>
                    <a:pt x="133962" y="184387"/>
                  </a:lnTo>
                  <a:lnTo>
                    <a:pt x="147853" y="179178"/>
                  </a:lnTo>
                  <a:lnTo>
                    <a:pt x="162792" y="170310"/>
                  </a:lnTo>
                  <a:lnTo>
                    <a:pt x="168894" y="168724"/>
                  </a:lnTo>
                  <a:lnTo>
                    <a:pt x="180999" y="157702"/>
                  </a:lnTo>
                  <a:lnTo>
                    <a:pt x="183046" y="153555"/>
                  </a:lnTo>
                  <a:lnTo>
                    <a:pt x="183592" y="151337"/>
                  </a:lnTo>
                  <a:lnTo>
                    <a:pt x="188153" y="144424"/>
                  </a:lnTo>
                  <a:lnTo>
                    <a:pt x="217285" y="137349"/>
                  </a:lnTo>
                  <a:lnTo>
                    <a:pt x="230924" y="132602"/>
                  </a:lnTo>
                  <a:lnTo>
                    <a:pt x="234561" y="130225"/>
                  </a:lnTo>
                  <a:lnTo>
                    <a:pt x="236984" y="127053"/>
                  </a:lnTo>
                  <a:lnTo>
                    <a:pt x="240397" y="115798"/>
                  </a:lnTo>
                  <a:lnTo>
                    <a:pt x="241797" y="80801"/>
                  </a:lnTo>
                  <a:lnTo>
                    <a:pt x="241833" y="45101"/>
                  </a:lnTo>
                  <a:lnTo>
                    <a:pt x="241834" y="11664"/>
                  </a:lnTo>
                  <a:lnTo>
                    <a:pt x="241834" y="0"/>
                  </a:lnTo>
                  <a:lnTo>
                    <a:pt x="241834" y="31664"/>
                  </a:lnTo>
                  <a:lnTo>
                    <a:pt x="241834" y="63643"/>
                  </a:lnTo>
                  <a:lnTo>
                    <a:pt x="241834" y="97845"/>
                  </a:lnTo>
                  <a:lnTo>
                    <a:pt x="241834" y="111605"/>
                  </a:lnTo>
                  <a:lnTo>
                    <a:pt x="236277" y="118609"/>
                  </a:lnTo>
                  <a:lnTo>
                    <a:pt x="207467" y="139842"/>
                  </a:lnTo>
                  <a:lnTo>
                    <a:pt x="198778" y="154083"/>
                  </a:lnTo>
                  <a:lnTo>
                    <a:pt x="193887" y="175489"/>
                  </a:lnTo>
                  <a:lnTo>
                    <a:pt x="191441" y="208964"/>
                  </a:lnTo>
                  <a:lnTo>
                    <a:pt x="186253" y="239330"/>
                  </a:lnTo>
                  <a:lnTo>
                    <a:pt x="184994" y="268259"/>
                  </a:lnTo>
                  <a:lnTo>
                    <a:pt x="179835" y="296904"/>
                  </a:lnTo>
                  <a:lnTo>
                    <a:pt x="174050" y="328846"/>
                  </a:lnTo>
                  <a:lnTo>
                    <a:pt x="170491" y="363141"/>
                  </a:lnTo>
                  <a:lnTo>
                    <a:pt x="170396" y="382647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" name="SMARTInkShape-Group17"/>
          <p:cNvGrpSpPr/>
          <p:nvPr/>
        </p:nvGrpSpPr>
        <p:grpSpPr>
          <a:xfrm>
            <a:off x="7261885" y="3200400"/>
            <a:ext cx="410500" cy="484172"/>
            <a:chOff x="7261885" y="3200400"/>
            <a:chExt cx="410500" cy="484172"/>
          </a:xfrm>
        </p:grpSpPr>
        <p:sp>
          <p:nvSpPr>
            <p:cNvPr id="60" name="SMARTInkShape-46"/>
            <p:cNvSpPr/>
            <p:nvPr/>
          </p:nvSpPr>
          <p:spPr>
            <a:xfrm>
              <a:off x="7261885" y="3414713"/>
              <a:ext cx="260485" cy="269859"/>
            </a:xfrm>
            <a:custGeom>
              <a:avLst/>
              <a:gdLst/>
              <a:ahLst/>
              <a:cxnLst/>
              <a:rect l="0" t="0" r="0" b="0"/>
              <a:pathLst>
                <a:path w="260485" h="269859">
                  <a:moveTo>
                    <a:pt x="189046" y="0"/>
                  </a:moveTo>
                  <a:lnTo>
                    <a:pt x="185253" y="0"/>
                  </a:lnTo>
                  <a:lnTo>
                    <a:pt x="181275" y="2116"/>
                  </a:lnTo>
                  <a:lnTo>
                    <a:pt x="179103" y="3792"/>
                  </a:lnTo>
                  <a:lnTo>
                    <a:pt x="145708" y="9943"/>
                  </a:lnTo>
                  <a:lnTo>
                    <a:pt x="118349" y="16792"/>
                  </a:lnTo>
                  <a:lnTo>
                    <a:pt x="100189" y="27642"/>
                  </a:lnTo>
                  <a:lnTo>
                    <a:pt x="65316" y="60409"/>
                  </a:lnTo>
                  <a:lnTo>
                    <a:pt x="37448" y="95389"/>
                  </a:lnTo>
                  <a:lnTo>
                    <a:pt x="18986" y="128919"/>
                  </a:lnTo>
                  <a:lnTo>
                    <a:pt x="7229" y="152318"/>
                  </a:lnTo>
                  <a:lnTo>
                    <a:pt x="32" y="186040"/>
                  </a:lnTo>
                  <a:lnTo>
                    <a:pt x="0" y="198042"/>
                  </a:lnTo>
                  <a:lnTo>
                    <a:pt x="6908" y="233246"/>
                  </a:lnTo>
                  <a:lnTo>
                    <a:pt x="13110" y="240719"/>
                  </a:lnTo>
                  <a:lnTo>
                    <a:pt x="34615" y="258623"/>
                  </a:lnTo>
                  <a:lnTo>
                    <a:pt x="68574" y="268728"/>
                  </a:lnTo>
                  <a:lnTo>
                    <a:pt x="89321" y="269858"/>
                  </a:lnTo>
                  <a:lnTo>
                    <a:pt x="124790" y="261412"/>
                  </a:lnTo>
                  <a:lnTo>
                    <a:pt x="160475" y="249962"/>
                  </a:lnTo>
                  <a:lnTo>
                    <a:pt x="189047" y="236700"/>
                  </a:lnTo>
                  <a:lnTo>
                    <a:pt x="224501" y="216095"/>
                  </a:lnTo>
                  <a:lnTo>
                    <a:pt x="235182" y="203904"/>
                  </a:lnTo>
                  <a:lnTo>
                    <a:pt x="258340" y="171620"/>
                  </a:lnTo>
                  <a:lnTo>
                    <a:pt x="260484" y="164306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47"/>
            <p:cNvSpPr/>
            <p:nvPr/>
          </p:nvSpPr>
          <p:spPr>
            <a:xfrm>
              <a:off x="7551372" y="3200400"/>
              <a:ext cx="121013" cy="164307"/>
            </a:xfrm>
            <a:custGeom>
              <a:avLst/>
              <a:gdLst/>
              <a:ahLst/>
              <a:cxnLst/>
              <a:rect l="0" t="0" r="0" b="0"/>
              <a:pathLst>
                <a:path w="121013" h="164307">
                  <a:moveTo>
                    <a:pt x="99584" y="0"/>
                  </a:moveTo>
                  <a:lnTo>
                    <a:pt x="95791" y="3792"/>
                  </a:lnTo>
                  <a:lnTo>
                    <a:pt x="91813" y="5654"/>
                  </a:lnTo>
                  <a:lnTo>
                    <a:pt x="58674" y="17061"/>
                  </a:lnTo>
                  <a:lnTo>
                    <a:pt x="26534" y="34154"/>
                  </a:lnTo>
                  <a:lnTo>
                    <a:pt x="2828" y="61717"/>
                  </a:lnTo>
                  <a:lnTo>
                    <a:pt x="536" y="68999"/>
                  </a:lnTo>
                  <a:lnTo>
                    <a:pt x="0" y="73793"/>
                  </a:lnTo>
                  <a:lnTo>
                    <a:pt x="652" y="75389"/>
                  </a:lnTo>
                  <a:lnTo>
                    <a:pt x="1879" y="76453"/>
                  </a:lnTo>
                  <a:lnTo>
                    <a:pt x="3492" y="77162"/>
                  </a:lnTo>
                  <a:lnTo>
                    <a:pt x="4566" y="78429"/>
                  </a:lnTo>
                  <a:lnTo>
                    <a:pt x="5760" y="81953"/>
                  </a:lnTo>
                  <a:lnTo>
                    <a:pt x="7666" y="83210"/>
                  </a:lnTo>
                  <a:lnTo>
                    <a:pt x="20015" y="85229"/>
                  </a:lnTo>
                  <a:lnTo>
                    <a:pt x="22725" y="85394"/>
                  </a:lnTo>
                  <a:lnTo>
                    <a:pt x="27854" y="83461"/>
                  </a:lnTo>
                  <a:lnTo>
                    <a:pt x="32779" y="80750"/>
                  </a:lnTo>
                  <a:lnTo>
                    <a:pt x="48591" y="75074"/>
                  </a:lnTo>
                  <a:lnTo>
                    <a:pt x="82195" y="52368"/>
                  </a:lnTo>
                  <a:lnTo>
                    <a:pt x="89845" y="44444"/>
                  </a:lnTo>
                  <a:lnTo>
                    <a:pt x="111752" y="14418"/>
                  </a:lnTo>
                  <a:lnTo>
                    <a:pt x="112458" y="11993"/>
                  </a:lnTo>
                  <a:lnTo>
                    <a:pt x="113722" y="10376"/>
                  </a:lnTo>
                  <a:lnTo>
                    <a:pt x="118502" y="7307"/>
                  </a:lnTo>
                  <a:lnTo>
                    <a:pt x="120917" y="332"/>
                  </a:lnTo>
                  <a:lnTo>
                    <a:pt x="121012" y="10650"/>
                  </a:lnTo>
                  <a:lnTo>
                    <a:pt x="118899" y="14788"/>
                  </a:lnTo>
                  <a:lnTo>
                    <a:pt x="117222" y="17002"/>
                  </a:lnTo>
                  <a:lnTo>
                    <a:pt x="115361" y="23696"/>
                  </a:lnTo>
                  <a:lnTo>
                    <a:pt x="113959" y="54901"/>
                  </a:lnTo>
                  <a:lnTo>
                    <a:pt x="113877" y="88114"/>
                  </a:lnTo>
                  <a:lnTo>
                    <a:pt x="113872" y="121444"/>
                  </a:lnTo>
                  <a:lnTo>
                    <a:pt x="113872" y="156068"/>
                  </a:lnTo>
                  <a:lnTo>
                    <a:pt x="113872" y="164306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" name="SMARTInkShape-Group18"/>
          <p:cNvGrpSpPr/>
          <p:nvPr/>
        </p:nvGrpSpPr>
        <p:grpSpPr>
          <a:xfrm>
            <a:off x="7686845" y="3043238"/>
            <a:ext cx="467324" cy="521039"/>
            <a:chOff x="7686845" y="3043238"/>
            <a:chExt cx="467324" cy="521039"/>
          </a:xfrm>
        </p:grpSpPr>
        <p:sp>
          <p:nvSpPr>
            <p:cNvPr id="63" name="SMARTInkShape-48"/>
            <p:cNvSpPr/>
            <p:nvPr/>
          </p:nvSpPr>
          <p:spPr>
            <a:xfrm>
              <a:off x="7686845" y="3129844"/>
              <a:ext cx="253237" cy="434433"/>
            </a:xfrm>
            <a:custGeom>
              <a:avLst/>
              <a:gdLst/>
              <a:ahLst/>
              <a:cxnLst/>
              <a:rect l="0" t="0" r="0" b="0"/>
              <a:pathLst>
                <a:path w="253237" h="434433">
                  <a:moveTo>
                    <a:pt x="199855" y="270581"/>
                  </a:moveTo>
                  <a:lnTo>
                    <a:pt x="199855" y="266789"/>
                  </a:lnTo>
                  <a:lnTo>
                    <a:pt x="197738" y="262810"/>
                  </a:lnTo>
                  <a:lnTo>
                    <a:pt x="196062" y="260638"/>
                  </a:lnTo>
                  <a:lnTo>
                    <a:pt x="192084" y="258224"/>
                  </a:lnTo>
                  <a:lnTo>
                    <a:pt x="166063" y="250256"/>
                  </a:lnTo>
                  <a:lnTo>
                    <a:pt x="134874" y="254949"/>
                  </a:lnTo>
                  <a:lnTo>
                    <a:pt x="127959" y="255397"/>
                  </a:lnTo>
                  <a:lnTo>
                    <a:pt x="116043" y="260129"/>
                  </a:lnTo>
                  <a:lnTo>
                    <a:pt x="82485" y="280611"/>
                  </a:lnTo>
                  <a:lnTo>
                    <a:pt x="49985" y="295336"/>
                  </a:lnTo>
                  <a:lnTo>
                    <a:pt x="28889" y="314429"/>
                  </a:lnTo>
                  <a:lnTo>
                    <a:pt x="9657" y="342213"/>
                  </a:lnTo>
                  <a:lnTo>
                    <a:pt x="2741" y="361391"/>
                  </a:lnTo>
                  <a:lnTo>
                    <a:pt x="0" y="396667"/>
                  </a:lnTo>
                  <a:lnTo>
                    <a:pt x="4138" y="406258"/>
                  </a:lnTo>
                  <a:lnTo>
                    <a:pt x="11270" y="415019"/>
                  </a:lnTo>
                  <a:lnTo>
                    <a:pt x="29627" y="429703"/>
                  </a:lnTo>
                  <a:lnTo>
                    <a:pt x="39268" y="432583"/>
                  </a:lnTo>
                  <a:lnTo>
                    <a:pt x="61067" y="434432"/>
                  </a:lnTo>
                  <a:lnTo>
                    <a:pt x="75829" y="430960"/>
                  </a:lnTo>
                  <a:lnTo>
                    <a:pt x="95833" y="416179"/>
                  </a:lnTo>
                  <a:lnTo>
                    <a:pt x="125037" y="384299"/>
                  </a:lnTo>
                  <a:lnTo>
                    <a:pt x="144889" y="350488"/>
                  </a:lnTo>
                  <a:lnTo>
                    <a:pt x="161697" y="322656"/>
                  </a:lnTo>
                  <a:lnTo>
                    <a:pt x="187578" y="293507"/>
                  </a:lnTo>
                  <a:lnTo>
                    <a:pt x="201685" y="260882"/>
                  </a:lnTo>
                  <a:lnTo>
                    <a:pt x="210892" y="230754"/>
                  </a:lnTo>
                  <a:lnTo>
                    <a:pt x="217854" y="200924"/>
                  </a:lnTo>
                  <a:lnTo>
                    <a:pt x="220269" y="168097"/>
                  </a:lnTo>
                  <a:lnTo>
                    <a:pt x="220985" y="137910"/>
                  </a:lnTo>
                  <a:lnTo>
                    <a:pt x="221196" y="109651"/>
                  </a:lnTo>
                  <a:lnTo>
                    <a:pt x="221268" y="76250"/>
                  </a:lnTo>
                  <a:lnTo>
                    <a:pt x="217490" y="43106"/>
                  </a:lnTo>
                  <a:lnTo>
                    <a:pt x="208286" y="9160"/>
                  </a:lnTo>
                  <a:lnTo>
                    <a:pt x="207111" y="0"/>
                  </a:lnTo>
                  <a:lnTo>
                    <a:pt x="207795" y="32039"/>
                  </a:lnTo>
                  <a:lnTo>
                    <a:pt x="214770" y="64741"/>
                  </a:lnTo>
                  <a:lnTo>
                    <a:pt x="221472" y="92381"/>
                  </a:lnTo>
                  <a:lnTo>
                    <a:pt x="228485" y="122795"/>
                  </a:lnTo>
                  <a:lnTo>
                    <a:pt x="235590" y="154826"/>
                  </a:lnTo>
                  <a:lnTo>
                    <a:pt x="242721" y="184425"/>
                  </a:lnTo>
                  <a:lnTo>
                    <a:pt x="247746" y="213303"/>
                  </a:lnTo>
                  <a:lnTo>
                    <a:pt x="251350" y="241968"/>
                  </a:lnTo>
                  <a:lnTo>
                    <a:pt x="253236" y="251506"/>
                  </a:lnTo>
                  <a:lnTo>
                    <a:pt x="251096" y="270570"/>
                  </a:lnTo>
                  <a:lnTo>
                    <a:pt x="244372" y="304886"/>
                  </a:lnTo>
                  <a:lnTo>
                    <a:pt x="242935" y="339716"/>
                  </a:lnTo>
                  <a:lnTo>
                    <a:pt x="242720" y="374919"/>
                  </a:lnTo>
                  <a:lnTo>
                    <a:pt x="242718" y="377737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49"/>
            <p:cNvSpPr/>
            <p:nvPr/>
          </p:nvSpPr>
          <p:spPr>
            <a:xfrm>
              <a:off x="8044283" y="3043238"/>
              <a:ext cx="109886" cy="221457"/>
            </a:xfrm>
            <a:custGeom>
              <a:avLst/>
              <a:gdLst/>
              <a:ahLst/>
              <a:cxnLst/>
              <a:rect l="0" t="0" r="0" b="0"/>
              <a:pathLst>
                <a:path w="109886" h="221457">
                  <a:moveTo>
                    <a:pt x="92448" y="0"/>
                  </a:moveTo>
                  <a:lnTo>
                    <a:pt x="60526" y="31921"/>
                  </a:lnTo>
                  <a:lnTo>
                    <a:pt x="37552" y="58687"/>
                  </a:lnTo>
                  <a:lnTo>
                    <a:pt x="21621" y="93071"/>
                  </a:lnTo>
                  <a:lnTo>
                    <a:pt x="9184" y="123704"/>
                  </a:lnTo>
                  <a:lnTo>
                    <a:pt x="1711" y="148348"/>
                  </a:lnTo>
                  <a:lnTo>
                    <a:pt x="0" y="168738"/>
                  </a:lnTo>
                  <a:lnTo>
                    <a:pt x="1883" y="176330"/>
                  </a:lnTo>
                  <a:lnTo>
                    <a:pt x="3496" y="179465"/>
                  </a:lnTo>
                  <a:lnTo>
                    <a:pt x="9522" y="185066"/>
                  </a:lnTo>
                  <a:lnTo>
                    <a:pt x="16699" y="189408"/>
                  </a:lnTo>
                  <a:lnTo>
                    <a:pt x="25996" y="191852"/>
                  </a:lnTo>
                  <a:lnTo>
                    <a:pt x="34074" y="192423"/>
                  </a:lnTo>
                  <a:lnTo>
                    <a:pt x="47548" y="188953"/>
                  </a:lnTo>
                  <a:lnTo>
                    <a:pt x="75810" y="176076"/>
                  </a:lnTo>
                  <a:lnTo>
                    <a:pt x="83202" y="169272"/>
                  </a:lnTo>
                  <a:lnTo>
                    <a:pt x="106681" y="134185"/>
                  </a:lnTo>
                  <a:lnTo>
                    <a:pt x="109081" y="129937"/>
                  </a:lnTo>
                  <a:lnTo>
                    <a:pt x="109885" y="127106"/>
                  </a:lnTo>
                  <a:lnTo>
                    <a:pt x="109629" y="125218"/>
                  </a:lnTo>
                  <a:lnTo>
                    <a:pt x="108665" y="123960"/>
                  </a:lnTo>
                  <a:lnTo>
                    <a:pt x="107592" y="120445"/>
                  </a:lnTo>
                  <a:lnTo>
                    <a:pt x="107307" y="118396"/>
                  </a:lnTo>
                  <a:lnTo>
                    <a:pt x="106323" y="117031"/>
                  </a:lnTo>
                  <a:lnTo>
                    <a:pt x="104872" y="116120"/>
                  </a:lnTo>
                  <a:lnTo>
                    <a:pt x="100351" y="115109"/>
                  </a:lnTo>
                  <a:lnTo>
                    <a:pt x="93050" y="114659"/>
                  </a:lnTo>
                  <a:lnTo>
                    <a:pt x="86630" y="116576"/>
                  </a:lnTo>
                  <a:lnTo>
                    <a:pt x="59031" y="134232"/>
                  </a:lnTo>
                  <a:lnTo>
                    <a:pt x="48063" y="145429"/>
                  </a:lnTo>
                  <a:lnTo>
                    <a:pt x="31197" y="173920"/>
                  </a:lnTo>
                  <a:lnTo>
                    <a:pt x="29055" y="183470"/>
                  </a:lnTo>
                  <a:lnTo>
                    <a:pt x="28161" y="218217"/>
                  </a:lnTo>
                  <a:lnTo>
                    <a:pt x="28155" y="221456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SMARTInkShape-50"/>
          <p:cNvSpPr/>
          <p:nvPr/>
        </p:nvSpPr>
        <p:spPr>
          <a:xfrm>
            <a:off x="6486525" y="3729038"/>
            <a:ext cx="1714472" cy="28576"/>
          </a:xfrm>
          <a:custGeom>
            <a:avLst/>
            <a:gdLst/>
            <a:ahLst/>
            <a:cxnLst/>
            <a:rect l="0" t="0" r="0" b="0"/>
            <a:pathLst>
              <a:path w="1714472" h="28576">
                <a:moveTo>
                  <a:pt x="0" y="28575"/>
                </a:moveTo>
                <a:lnTo>
                  <a:pt x="24141" y="28575"/>
                </a:lnTo>
                <a:lnTo>
                  <a:pt x="55894" y="21725"/>
                </a:lnTo>
                <a:lnTo>
                  <a:pt x="90811" y="21439"/>
                </a:lnTo>
                <a:lnTo>
                  <a:pt x="122945" y="21431"/>
                </a:lnTo>
                <a:lnTo>
                  <a:pt x="154869" y="21431"/>
                </a:lnTo>
                <a:lnTo>
                  <a:pt x="188124" y="21431"/>
                </a:lnTo>
                <a:lnTo>
                  <a:pt x="221604" y="21431"/>
                </a:lnTo>
                <a:lnTo>
                  <a:pt x="257044" y="21431"/>
                </a:lnTo>
                <a:lnTo>
                  <a:pt x="291392" y="21431"/>
                </a:lnTo>
                <a:lnTo>
                  <a:pt x="326990" y="21431"/>
                </a:lnTo>
                <a:lnTo>
                  <a:pt x="362700" y="21431"/>
                </a:lnTo>
                <a:lnTo>
                  <a:pt x="398418" y="21431"/>
                </a:lnTo>
                <a:lnTo>
                  <a:pt x="429351" y="20637"/>
                </a:lnTo>
                <a:lnTo>
                  <a:pt x="464439" y="15280"/>
                </a:lnTo>
                <a:lnTo>
                  <a:pt x="494420" y="14418"/>
                </a:lnTo>
                <a:lnTo>
                  <a:pt x="523925" y="14304"/>
                </a:lnTo>
                <a:lnTo>
                  <a:pt x="557533" y="14289"/>
                </a:lnTo>
                <a:lnTo>
                  <a:pt x="592974" y="8633"/>
                </a:lnTo>
                <a:lnTo>
                  <a:pt x="628655" y="7339"/>
                </a:lnTo>
                <a:lnTo>
                  <a:pt x="660578" y="7169"/>
                </a:lnTo>
                <a:lnTo>
                  <a:pt x="691371" y="7148"/>
                </a:lnTo>
                <a:lnTo>
                  <a:pt x="724664" y="7144"/>
                </a:lnTo>
                <a:lnTo>
                  <a:pt x="755624" y="7143"/>
                </a:lnTo>
                <a:lnTo>
                  <a:pt x="785493" y="7143"/>
                </a:lnTo>
                <a:lnTo>
                  <a:pt x="814324" y="7143"/>
                </a:lnTo>
                <a:lnTo>
                  <a:pt x="842950" y="7143"/>
                </a:lnTo>
                <a:lnTo>
                  <a:pt x="871534" y="7143"/>
                </a:lnTo>
                <a:lnTo>
                  <a:pt x="900112" y="7143"/>
                </a:lnTo>
                <a:lnTo>
                  <a:pt x="928688" y="7143"/>
                </a:lnTo>
                <a:lnTo>
                  <a:pt x="964406" y="7143"/>
                </a:lnTo>
                <a:lnTo>
                  <a:pt x="1000125" y="5027"/>
                </a:lnTo>
                <a:lnTo>
                  <a:pt x="1035844" y="662"/>
                </a:lnTo>
                <a:lnTo>
                  <a:pt x="1071563" y="87"/>
                </a:lnTo>
                <a:lnTo>
                  <a:pt x="1105047" y="17"/>
                </a:lnTo>
                <a:lnTo>
                  <a:pt x="1137532" y="3"/>
                </a:lnTo>
                <a:lnTo>
                  <a:pt x="1170494" y="0"/>
                </a:lnTo>
                <a:lnTo>
                  <a:pt x="1200730" y="0"/>
                </a:lnTo>
                <a:lnTo>
                  <a:pt x="1227222" y="793"/>
                </a:lnTo>
                <a:lnTo>
                  <a:pt x="1262500" y="5653"/>
                </a:lnTo>
                <a:lnTo>
                  <a:pt x="1296427" y="6849"/>
                </a:lnTo>
                <a:lnTo>
                  <a:pt x="1328793" y="7085"/>
                </a:lnTo>
                <a:lnTo>
                  <a:pt x="1362820" y="7131"/>
                </a:lnTo>
                <a:lnTo>
                  <a:pt x="1396500" y="7141"/>
                </a:lnTo>
                <a:lnTo>
                  <a:pt x="1428817" y="12052"/>
                </a:lnTo>
                <a:lnTo>
                  <a:pt x="1462836" y="13846"/>
                </a:lnTo>
                <a:lnTo>
                  <a:pt x="1492721" y="14200"/>
                </a:lnTo>
                <a:lnTo>
                  <a:pt x="1521554" y="14270"/>
                </a:lnTo>
                <a:lnTo>
                  <a:pt x="1550181" y="16400"/>
                </a:lnTo>
                <a:lnTo>
                  <a:pt x="1563681" y="18401"/>
                </a:lnTo>
                <a:lnTo>
                  <a:pt x="1594048" y="14985"/>
                </a:lnTo>
                <a:lnTo>
                  <a:pt x="1623252" y="14379"/>
                </a:lnTo>
                <a:lnTo>
                  <a:pt x="1656866" y="14295"/>
                </a:lnTo>
                <a:lnTo>
                  <a:pt x="1688174" y="14287"/>
                </a:lnTo>
                <a:lnTo>
                  <a:pt x="1693009" y="12170"/>
                </a:lnTo>
                <a:lnTo>
                  <a:pt x="1695411" y="10495"/>
                </a:lnTo>
                <a:lnTo>
                  <a:pt x="1697804" y="10171"/>
                </a:lnTo>
                <a:lnTo>
                  <a:pt x="1714471" y="14285"/>
                </a:lnTo>
                <a:lnTo>
                  <a:pt x="1707356" y="14287"/>
                </a:lnTo>
              </a:path>
            </a:pathLst>
          </a:custGeom>
          <a:ln w="19050">
            <a:solidFill>
              <a:srgbClr val="8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7" name="SMARTInkShape-Group20"/>
          <p:cNvGrpSpPr/>
          <p:nvPr/>
        </p:nvGrpSpPr>
        <p:grpSpPr>
          <a:xfrm>
            <a:off x="6529388" y="3771900"/>
            <a:ext cx="1593057" cy="550070"/>
            <a:chOff x="6529388" y="3771900"/>
            <a:chExt cx="1593057" cy="550070"/>
          </a:xfrm>
        </p:grpSpPr>
        <p:sp>
          <p:nvSpPr>
            <p:cNvPr id="67" name="SMARTInkShape-51"/>
            <p:cNvSpPr/>
            <p:nvPr/>
          </p:nvSpPr>
          <p:spPr>
            <a:xfrm>
              <a:off x="6529388" y="3929063"/>
              <a:ext cx="14285" cy="392907"/>
            </a:xfrm>
            <a:custGeom>
              <a:avLst/>
              <a:gdLst/>
              <a:ahLst/>
              <a:cxnLst/>
              <a:rect l="0" t="0" r="0" b="0"/>
              <a:pathLst>
                <a:path w="14285" h="392907">
                  <a:moveTo>
                    <a:pt x="7143" y="0"/>
                  </a:moveTo>
                  <a:lnTo>
                    <a:pt x="7143" y="31921"/>
                  </a:lnTo>
                  <a:lnTo>
                    <a:pt x="7143" y="66466"/>
                  </a:lnTo>
                  <a:lnTo>
                    <a:pt x="7937" y="78753"/>
                  </a:lnTo>
                  <a:lnTo>
                    <a:pt x="13294" y="108276"/>
                  </a:lnTo>
                  <a:lnTo>
                    <a:pt x="14091" y="136746"/>
                  </a:lnTo>
                  <a:lnTo>
                    <a:pt x="14248" y="172120"/>
                  </a:lnTo>
                  <a:lnTo>
                    <a:pt x="14275" y="200223"/>
                  </a:lnTo>
                  <a:lnTo>
                    <a:pt x="14284" y="234371"/>
                  </a:lnTo>
                  <a:lnTo>
                    <a:pt x="13493" y="268957"/>
                  </a:lnTo>
                  <a:lnTo>
                    <a:pt x="8632" y="299542"/>
                  </a:lnTo>
                  <a:lnTo>
                    <a:pt x="7437" y="328514"/>
                  </a:lnTo>
                  <a:lnTo>
                    <a:pt x="1528" y="362201"/>
                  </a:lnTo>
                  <a:lnTo>
                    <a:pt x="0" y="392906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52"/>
            <p:cNvSpPr/>
            <p:nvPr/>
          </p:nvSpPr>
          <p:spPr>
            <a:xfrm>
              <a:off x="6700838" y="3893557"/>
              <a:ext cx="285751" cy="323921"/>
            </a:xfrm>
            <a:custGeom>
              <a:avLst/>
              <a:gdLst/>
              <a:ahLst/>
              <a:cxnLst/>
              <a:rect l="0" t="0" r="0" b="0"/>
              <a:pathLst>
                <a:path w="285751" h="323921">
                  <a:moveTo>
                    <a:pt x="0" y="14074"/>
                  </a:moveTo>
                  <a:lnTo>
                    <a:pt x="3792" y="10282"/>
                  </a:lnTo>
                  <a:lnTo>
                    <a:pt x="7770" y="8420"/>
                  </a:lnTo>
                  <a:lnTo>
                    <a:pt x="9942" y="7924"/>
                  </a:lnTo>
                  <a:lnTo>
                    <a:pt x="20719" y="2217"/>
                  </a:lnTo>
                  <a:lnTo>
                    <a:pt x="52805" y="0"/>
                  </a:lnTo>
                  <a:lnTo>
                    <a:pt x="71473" y="644"/>
                  </a:lnTo>
                  <a:lnTo>
                    <a:pt x="101114" y="9738"/>
                  </a:lnTo>
                  <a:lnTo>
                    <a:pt x="121770" y="20374"/>
                  </a:lnTo>
                  <a:lnTo>
                    <a:pt x="139179" y="37372"/>
                  </a:lnTo>
                  <a:lnTo>
                    <a:pt x="159284" y="70153"/>
                  </a:lnTo>
                  <a:lnTo>
                    <a:pt x="172960" y="97806"/>
                  </a:lnTo>
                  <a:lnTo>
                    <a:pt x="182392" y="126108"/>
                  </a:lnTo>
                  <a:lnTo>
                    <a:pt x="189420" y="155395"/>
                  </a:lnTo>
                  <a:lnTo>
                    <a:pt x="191061" y="188063"/>
                  </a:lnTo>
                  <a:lnTo>
                    <a:pt x="186873" y="218202"/>
                  </a:lnTo>
                  <a:lnTo>
                    <a:pt x="179812" y="246448"/>
                  </a:lnTo>
                  <a:lnTo>
                    <a:pt x="163606" y="277728"/>
                  </a:lnTo>
                  <a:lnTo>
                    <a:pt x="145117" y="303044"/>
                  </a:lnTo>
                  <a:lnTo>
                    <a:pt x="127135" y="314625"/>
                  </a:lnTo>
                  <a:lnTo>
                    <a:pt x="106725" y="323083"/>
                  </a:lnTo>
                  <a:lnTo>
                    <a:pt x="94794" y="323920"/>
                  </a:lnTo>
                  <a:lnTo>
                    <a:pt x="64399" y="320813"/>
                  </a:lnTo>
                  <a:lnTo>
                    <a:pt x="30836" y="308919"/>
                  </a:lnTo>
                  <a:lnTo>
                    <a:pt x="27701" y="308269"/>
                  </a:lnTo>
                  <a:lnTo>
                    <a:pt x="25611" y="307042"/>
                  </a:lnTo>
                  <a:lnTo>
                    <a:pt x="24217" y="305430"/>
                  </a:lnTo>
                  <a:lnTo>
                    <a:pt x="22669" y="301522"/>
                  </a:lnTo>
                  <a:lnTo>
                    <a:pt x="21980" y="297139"/>
                  </a:lnTo>
                  <a:lnTo>
                    <a:pt x="29178" y="282624"/>
                  </a:lnTo>
                  <a:lnTo>
                    <a:pt x="48950" y="267035"/>
                  </a:lnTo>
                  <a:lnTo>
                    <a:pt x="78371" y="254041"/>
                  </a:lnTo>
                  <a:lnTo>
                    <a:pt x="110480" y="250374"/>
                  </a:lnTo>
                  <a:lnTo>
                    <a:pt x="141296" y="249928"/>
                  </a:lnTo>
                  <a:lnTo>
                    <a:pt x="171137" y="251957"/>
                  </a:lnTo>
                  <a:lnTo>
                    <a:pt x="202217" y="261212"/>
                  </a:lnTo>
                  <a:lnTo>
                    <a:pt x="224799" y="265651"/>
                  </a:lnTo>
                  <a:lnTo>
                    <a:pt x="258892" y="283216"/>
                  </a:lnTo>
                  <a:lnTo>
                    <a:pt x="268178" y="289523"/>
                  </a:lnTo>
                  <a:lnTo>
                    <a:pt x="278427" y="294173"/>
                  </a:lnTo>
                  <a:lnTo>
                    <a:pt x="285750" y="299824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53"/>
            <p:cNvSpPr/>
            <p:nvPr/>
          </p:nvSpPr>
          <p:spPr>
            <a:xfrm>
              <a:off x="6993738" y="3793331"/>
              <a:ext cx="249274" cy="464345"/>
            </a:xfrm>
            <a:custGeom>
              <a:avLst/>
              <a:gdLst/>
              <a:ahLst/>
              <a:cxnLst/>
              <a:rect l="0" t="0" r="0" b="0"/>
              <a:pathLst>
                <a:path w="249274" h="464345">
                  <a:moveTo>
                    <a:pt x="242881" y="0"/>
                  </a:moveTo>
                  <a:lnTo>
                    <a:pt x="242881" y="3792"/>
                  </a:lnTo>
                  <a:lnTo>
                    <a:pt x="242087" y="4909"/>
                  </a:lnTo>
                  <a:lnTo>
                    <a:pt x="240764" y="5654"/>
                  </a:lnTo>
                  <a:lnTo>
                    <a:pt x="239088" y="6151"/>
                  </a:lnTo>
                  <a:lnTo>
                    <a:pt x="229902" y="11857"/>
                  </a:lnTo>
                  <a:lnTo>
                    <a:pt x="198773" y="19778"/>
                  </a:lnTo>
                  <a:lnTo>
                    <a:pt x="164136" y="31052"/>
                  </a:lnTo>
                  <a:lnTo>
                    <a:pt x="128558" y="42875"/>
                  </a:lnTo>
                  <a:lnTo>
                    <a:pt x="100002" y="48598"/>
                  </a:lnTo>
                  <a:lnTo>
                    <a:pt x="69941" y="51937"/>
                  </a:lnTo>
                  <a:lnTo>
                    <a:pt x="36208" y="56693"/>
                  </a:lnTo>
                  <a:lnTo>
                    <a:pt x="27201" y="57741"/>
                  </a:lnTo>
                  <a:lnTo>
                    <a:pt x="12347" y="63274"/>
                  </a:lnTo>
                  <a:lnTo>
                    <a:pt x="4888" y="63992"/>
                  </a:lnTo>
                  <a:lnTo>
                    <a:pt x="3257" y="64886"/>
                  </a:lnTo>
                  <a:lnTo>
                    <a:pt x="2169" y="66276"/>
                  </a:lnTo>
                  <a:lnTo>
                    <a:pt x="423" y="70418"/>
                  </a:lnTo>
                  <a:lnTo>
                    <a:pt x="0" y="102738"/>
                  </a:lnTo>
                  <a:lnTo>
                    <a:pt x="789" y="116783"/>
                  </a:lnTo>
                  <a:lnTo>
                    <a:pt x="8813" y="150024"/>
                  </a:lnTo>
                  <a:lnTo>
                    <a:pt x="19455" y="178594"/>
                  </a:lnTo>
                  <a:lnTo>
                    <a:pt x="27460" y="214289"/>
                  </a:lnTo>
                  <a:lnTo>
                    <a:pt x="36290" y="246619"/>
                  </a:lnTo>
                  <a:lnTo>
                    <a:pt x="37685" y="247756"/>
                  </a:lnTo>
                  <a:lnTo>
                    <a:pt x="39409" y="248515"/>
                  </a:lnTo>
                  <a:lnTo>
                    <a:pt x="40557" y="248227"/>
                  </a:lnTo>
                  <a:lnTo>
                    <a:pt x="41324" y="247241"/>
                  </a:lnTo>
                  <a:lnTo>
                    <a:pt x="41834" y="245790"/>
                  </a:lnTo>
                  <a:lnTo>
                    <a:pt x="52709" y="233200"/>
                  </a:lnTo>
                  <a:lnTo>
                    <a:pt x="85917" y="214306"/>
                  </a:lnTo>
                  <a:lnTo>
                    <a:pt x="95332" y="210341"/>
                  </a:lnTo>
                  <a:lnTo>
                    <a:pt x="126651" y="203794"/>
                  </a:lnTo>
                  <a:lnTo>
                    <a:pt x="139895" y="203817"/>
                  </a:lnTo>
                  <a:lnTo>
                    <a:pt x="171992" y="207521"/>
                  </a:lnTo>
                  <a:lnTo>
                    <a:pt x="203442" y="217054"/>
                  </a:lnTo>
                  <a:lnTo>
                    <a:pt x="218671" y="227737"/>
                  </a:lnTo>
                  <a:lnTo>
                    <a:pt x="241458" y="254927"/>
                  </a:lnTo>
                  <a:lnTo>
                    <a:pt x="246217" y="266495"/>
                  </a:lnTo>
                  <a:lnTo>
                    <a:pt x="249273" y="293324"/>
                  </a:lnTo>
                  <a:lnTo>
                    <a:pt x="246009" y="314453"/>
                  </a:lnTo>
                  <a:lnTo>
                    <a:pt x="227751" y="350061"/>
                  </a:lnTo>
                  <a:lnTo>
                    <a:pt x="203876" y="384971"/>
                  </a:lnTo>
                  <a:lnTo>
                    <a:pt x="171011" y="411539"/>
                  </a:lnTo>
                  <a:lnTo>
                    <a:pt x="135668" y="433597"/>
                  </a:lnTo>
                  <a:lnTo>
                    <a:pt x="100793" y="447389"/>
                  </a:lnTo>
                  <a:lnTo>
                    <a:pt x="83482" y="453940"/>
                  </a:lnTo>
                  <a:lnTo>
                    <a:pt x="49156" y="461823"/>
                  </a:lnTo>
                  <a:lnTo>
                    <a:pt x="14281" y="464344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MARTInkShape-54"/>
            <p:cNvSpPr/>
            <p:nvPr/>
          </p:nvSpPr>
          <p:spPr>
            <a:xfrm>
              <a:off x="7279568" y="3975694"/>
              <a:ext cx="214189" cy="231976"/>
            </a:xfrm>
            <a:custGeom>
              <a:avLst/>
              <a:gdLst/>
              <a:ahLst/>
              <a:cxnLst/>
              <a:rect l="0" t="0" r="0" b="0"/>
              <a:pathLst>
                <a:path w="214189" h="231976">
                  <a:moveTo>
                    <a:pt x="7057" y="96244"/>
                  </a:moveTo>
                  <a:lnTo>
                    <a:pt x="0" y="96244"/>
                  </a:lnTo>
                  <a:lnTo>
                    <a:pt x="3731" y="96244"/>
                  </a:lnTo>
                  <a:lnTo>
                    <a:pt x="7695" y="94127"/>
                  </a:lnTo>
                  <a:lnTo>
                    <a:pt x="9864" y="92451"/>
                  </a:lnTo>
                  <a:lnTo>
                    <a:pt x="16507" y="90590"/>
                  </a:lnTo>
                  <a:lnTo>
                    <a:pt x="23958" y="88968"/>
                  </a:lnTo>
                  <a:lnTo>
                    <a:pt x="33408" y="84386"/>
                  </a:lnTo>
                  <a:lnTo>
                    <a:pt x="69068" y="78259"/>
                  </a:lnTo>
                  <a:lnTo>
                    <a:pt x="100566" y="75266"/>
                  </a:lnTo>
                  <a:lnTo>
                    <a:pt x="119430" y="72830"/>
                  </a:lnTo>
                  <a:lnTo>
                    <a:pt x="154582" y="64178"/>
                  </a:lnTo>
                  <a:lnTo>
                    <a:pt x="187231" y="55829"/>
                  </a:lnTo>
                  <a:lnTo>
                    <a:pt x="204421" y="52802"/>
                  </a:lnTo>
                  <a:lnTo>
                    <a:pt x="212779" y="47259"/>
                  </a:lnTo>
                  <a:lnTo>
                    <a:pt x="213582" y="44575"/>
                  </a:lnTo>
                  <a:lnTo>
                    <a:pt x="214188" y="35622"/>
                  </a:lnTo>
                  <a:lnTo>
                    <a:pt x="212093" y="31465"/>
                  </a:lnTo>
                  <a:lnTo>
                    <a:pt x="210422" y="29246"/>
                  </a:lnTo>
                  <a:lnTo>
                    <a:pt x="179734" y="8129"/>
                  </a:lnTo>
                  <a:lnTo>
                    <a:pt x="152212" y="0"/>
                  </a:lnTo>
                  <a:lnTo>
                    <a:pt x="142743" y="23"/>
                  </a:lnTo>
                  <a:lnTo>
                    <a:pt x="109448" y="6971"/>
                  </a:lnTo>
                  <a:lnTo>
                    <a:pt x="84669" y="26301"/>
                  </a:lnTo>
                  <a:lnTo>
                    <a:pt x="65883" y="46748"/>
                  </a:lnTo>
                  <a:lnTo>
                    <a:pt x="55013" y="69180"/>
                  </a:lnTo>
                  <a:lnTo>
                    <a:pt x="50590" y="101470"/>
                  </a:lnTo>
                  <a:lnTo>
                    <a:pt x="50007" y="131857"/>
                  </a:lnTo>
                  <a:lnTo>
                    <a:pt x="50739" y="147894"/>
                  </a:lnTo>
                  <a:lnTo>
                    <a:pt x="59866" y="176139"/>
                  </a:lnTo>
                  <a:lnTo>
                    <a:pt x="66511" y="185463"/>
                  </a:lnTo>
                  <a:lnTo>
                    <a:pt x="97679" y="211718"/>
                  </a:lnTo>
                  <a:lnTo>
                    <a:pt x="116621" y="221417"/>
                  </a:lnTo>
                  <a:lnTo>
                    <a:pt x="149934" y="230285"/>
                  </a:lnTo>
                  <a:lnTo>
                    <a:pt x="185024" y="231931"/>
                  </a:lnTo>
                  <a:lnTo>
                    <a:pt x="192795" y="231975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SMARTInkShape-55"/>
            <p:cNvSpPr/>
            <p:nvPr/>
          </p:nvSpPr>
          <p:spPr>
            <a:xfrm>
              <a:off x="7550944" y="3814763"/>
              <a:ext cx="14288" cy="121444"/>
            </a:xfrm>
            <a:custGeom>
              <a:avLst/>
              <a:gdLst/>
              <a:ahLst/>
              <a:cxnLst/>
              <a:rect l="0" t="0" r="0" b="0"/>
              <a:pathLst>
                <a:path w="14288" h="121444">
                  <a:moveTo>
                    <a:pt x="0" y="0"/>
                  </a:moveTo>
                  <a:lnTo>
                    <a:pt x="0" y="31921"/>
                  </a:lnTo>
                  <a:lnTo>
                    <a:pt x="794" y="45529"/>
                  </a:lnTo>
                  <a:lnTo>
                    <a:pt x="6482" y="73843"/>
                  </a:lnTo>
                  <a:lnTo>
                    <a:pt x="7742" y="87319"/>
                  </a:lnTo>
                  <a:lnTo>
                    <a:pt x="12758" y="101503"/>
                  </a:lnTo>
                  <a:lnTo>
                    <a:pt x="14287" y="121443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Shape-56"/>
            <p:cNvSpPr/>
            <p:nvPr/>
          </p:nvSpPr>
          <p:spPr>
            <a:xfrm>
              <a:off x="7595252" y="3814857"/>
              <a:ext cx="98122" cy="142782"/>
            </a:xfrm>
            <a:custGeom>
              <a:avLst/>
              <a:gdLst/>
              <a:ahLst/>
              <a:cxnLst/>
              <a:rect l="0" t="0" r="0" b="0"/>
              <a:pathLst>
                <a:path w="98122" h="142782">
                  <a:moveTo>
                    <a:pt x="19986" y="14193"/>
                  </a:moveTo>
                  <a:lnTo>
                    <a:pt x="19986" y="10401"/>
                  </a:lnTo>
                  <a:lnTo>
                    <a:pt x="20779" y="9284"/>
                  </a:lnTo>
                  <a:lnTo>
                    <a:pt x="22102" y="8539"/>
                  </a:lnTo>
                  <a:lnTo>
                    <a:pt x="23778" y="8043"/>
                  </a:lnTo>
                  <a:lnTo>
                    <a:pt x="24895" y="6917"/>
                  </a:lnTo>
                  <a:lnTo>
                    <a:pt x="26137" y="3551"/>
                  </a:lnTo>
                  <a:lnTo>
                    <a:pt x="27262" y="2336"/>
                  </a:lnTo>
                  <a:lnTo>
                    <a:pt x="30627" y="986"/>
                  </a:lnTo>
                  <a:lnTo>
                    <a:pt x="43896" y="0"/>
                  </a:lnTo>
                  <a:lnTo>
                    <a:pt x="54763" y="3726"/>
                  </a:lnTo>
                  <a:lnTo>
                    <a:pt x="79469" y="19833"/>
                  </a:lnTo>
                  <a:lnTo>
                    <a:pt x="93484" y="37023"/>
                  </a:lnTo>
                  <a:lnTo>
                    <a:pt x="96308" y="46565"/>
                  </a:lnTo>
                  <a:lnTo>
                    <a:pt x="98121" y="68301"/>
                  </a:lnTo>
                  <a:lnTo>
                    <a:pt x="94641" y="83053"/>
                  </a:lnTo>
                  <a:lnTo>
                    <a:pt x="81762" y="111808"/>
                  </a:lnTo>
                  <a:lnTo>
                    <a:pt x="72842" y="119225"/>
                  </a:lnTo>
                  <a:lnTo>
                    <a:pt x="62527" y="125961"/>
                  </a:lnTo>
                  <a:lnTo>
                    <a:pt x="51464" y="137092"/>
                  </a:lnTo>
                  <a:lnTo>
                    <a:pt x="42971" y="140252"/>
                  </a:lnTo>
                  <a:lnTo>
                    <a:pt x="10857" y="142715"/>
                  </a:lnTo>
                  <a:lnTo>
                    <a:pt x="5875" y="140635"/>
                  </a:lnTo>
                  <a:lnTo>
                    <a:pt x="0" y="136624"/>
                  </a:lnTo>
                  <a:lnTo>
                    <a:pt x="312" y="135501"/>
                  </a:lnTo>
                  <a:lnTo>
                    <a:pt x="2775" y="132137"/>
                  </a:lnTo>
                  <a:lnTo>
                    <a:pt x="6516" y="130113"/>
                  </a:lnTo>
                  <a:lnTo>
                    <a:pt x="8624" y="129572"/>
                  </a:lnTo>
                  <a:lnTo>
                    <a:pt x="18506" y="123796"/>
                  </a:lnTo>
                  <a:lnTo>
                    <a:pt x="39467" y="121671"/>
                  </a:lnTo>
                  <a:lnTo>
                    <a:pt x="46636" y="123609"/>
                  </a:lnTo>
                  <a:lnTo>
                    <a:pt x="53261" y="126323"/>
                  </a:lnTo>
                  <a:lnTo>
                    <a:pt x="65123" y="128644"/>
                  </a:lnTo>
                  <a:lnTo>
                    <a:pt x="74017" y="134006"/>
                  </a:lnTo>
                  <a:lnTo>
                    <a:pt x="81679" y="139828"/>
                  </a:lnTo>
                  <a:lnTo>
                    <a:pt x="91423" y="142781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SMARTInkShape-57"/>
            <p:cNvSpPr/>
            <p:nvPr/>
          </p:nvSpPr>
          <p:spPr>
            <a:xfrm>
              <a:off x="7758113" y="3793590"/>
              <a:ext cx="171451" cy="356930"/>
            </a:xfrm>
            <a:custGeom>
              <a:avLst/>
              <a:gdLst/>
              <a:ahLst/>
              <a:cxnLst/>
              <a:rect l="0" t="0" r="0" b="0"/>
              <a:pathLst>
                <a:path w="171451" h="356930">
                  <a:moveTo>
                    <a:pt x="171450" y="21173"/>
                  </a:moveTo>
                  <a:lnTo>
                    <a:pt x="167657" y="17380"/>
                  </a:lnTo>
                  <a:lnTo>
                    <a:pt x="163679" y="15519"/>
                  </a:lnTo>
                  <a:lnTo>
                    <a:pt x="161507" y="15022"/>
                  </a:lnTo>
                  <a:lnTo>
                    <a:pt x="134618" y="2696"/>
                  </a:lnTo>
                  <a:lnTo>
                    <a:pt x="104092" y="0"/>
                  </a:lnTo>
                  <a:lnTo>
                    <a:pt x="85610" y="612"/>
                  </a:lnTo>
                  <a:lnTo>
                    <a:pt x="74826" y="3568"/>
                  </a:lnTo>
                  <a:lnTo>
                    <a:pt x="59829" y="13487"/>
                  </a:lnTo>
                  <a:lnTo>
                    <a:pt x="46242" y="31061"/>
                  </a:lnTo>
                  <a:lnTo>
                    <a:pt x="33468" y="58350"/>
                  </a:lnTo>
                  <a:lnTo>
                    <a:pt x="29220" y="92802"/>
                  </a:lnTo>
                  <a:lnTo>
                    <a:pt x="24909" y="125015"/>
                  </a:lnTo>
                  <a:lnTo>
                    <a:pt x="22118" y="157043"/>
                  </a:lnTo>
                  <a:lnTo>
                    <a:pt x="21566" y="191004"/>
                  </a:lnTo>
                  <a:lnTo>
                    <a:pt x="17665" y="220878"/>
                  </a:lnTo>
                  <a:lnTo>
                    <a:pt x="14161" y="254619"/>
                  </a:lnTo>
                  <a:lnTo>
                    <a:pt x="8225" y="288540"/>
                  </a:lnTo>
                  <a:lnTo>
                    <a:pt x="5169" y="319495"/>
                  </a:lnTo>
                  <a:lnTo>
                    <a:pt x="680" y="339093"/>
                  </a:lnTo>
                  <a:lnTo>
                    <a:pt x="0" y="356929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58"/>
            <p:cNvSpPr/>
            <p:nvPr/>
          </p:nvSpPr>
          <p:spPr>
            <a:xfrm>
              <a:off x="7636669" y="3979069"/>
              <a:ext cx="214313" cy="57151"/>
            </a:xfrm>
            <a:custGeom>
              <a:avLst/>
              <a:gdLst/>
              <a:ahLst/>
              <a:cxnLst/>
              <a:rect l="0" t="0" r="0" b="0"/>
              <a:pathLst>
                <a:path w="214313" h="57151">
                  <a:moveTo>
                    <a:pt x="214312" y="0"/>
                  </a:moveTo>
                  <a:lnTo>
                    <a:pt x="210519" y="3792"/>
                  </a:lnTo>
                  <a:lnTo>
                    <a:pt x="206541" y="5653"/>
                  </a:lnTo>
                  <a:lnTo>
                    <a:pt x="172936" y="10849"/>
                  </a:lnTo>
                  <a:lnTo>
                    <a:pt x="137465" y="19311"/>
                  </a:lnTo>
                  <a:lnTo>
                    <a:pt x="109346" y="26271"/>
                  </a:lnTo>
                  <a:lnTo>
                    <a:pt x="80906" y="33360"/>
                  </a:lnTo>
                  <a:lnTo>
                    <a:pt x="53165" y="40488"/>
                  </a:lnTo>
                  <a:lnTo>
                    <a:pt x="18495" y="52388"/>
                  </a:lnTo>
                  <a:lnTo>
                    <a:pt x="0" y="57150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59"/>
            <p:cNvSpPr/>
            <p:nvPr/>
          </p:nvSpPr>
          <p:spPr>
            <a:xfrm>
              <a:off x="7936706" y="3796423"/>
              <a:ext cx="114301" cy="132601"/>
            </a:xfrm>
            <a:custGeom>
              <a:avLst/>
              <a:gdLst/>
              <a:ahLst/>
              <a:cxnLst/>
              <a:rect l="0" t="0" r="0" b="0"/>
              <a:pathLst>
                <a:path w="114301" h="132601">
                  <a:moveTo>
                    <a:pt x="0" y="18340"/>
                  </a:moveTo>
                  <a:lnTo>
                    <a:pt x="0" y="7698"/>
                  </a:lnTo>
                  <a:lnTo>
                    <a:pt x="794" y="6482"/>
                  </a:lnTo>
                  <a:lnTo>
                    <a:pt x="2117" y="5672"/>
                  </a:lnTo>
                  <a:lnTo>
                    <a:pt x="7771" y="4532"/>
                  </a:lnTo>
                  <a:lnTo>
                    <a:pt x="9943" y="4372"/>
                  </a:lnTo>
                  <a:lnTo>
                    <a:pt x="14473" y="2078"/>
                  </a:lnTo>
                  <a:lnTo>
                    <a:pt x="16792" y="355"/>
                  </a:lnTo>
                  <a:lnTo>
                    <a:pt x="19133" y="0"/>
                  </a:lnTo>
                  <a:lnTo>
                    <a:pt x="21487" y="556"/>
                  </a:lnTo>
                  <a:lnTo>
                    <a:pt x="27013" y="2498"/>
                  </a:lnTo>
                  <a:lnTo>
                    <a:pt x="38255" y="4385"/>
                  </a:lnTo>
                  <a:lnTo>
                    <a:pt x="60277" y="16990"/>
                  </a:lnTo>
                  <a:lnTo>
                    <a:pt x="73245" y="28876"/>
                  </a:lnTo>
                  <a:lnTo>
                    <a:pt x="92696" y="61261"/>
                  </a:lnTo>
                  <a:lnTo>
                    <a:pt x="95135" y="66004"/>
                  </a:lnTo>
                  <a:lnTo>
                    <a:pt x="95728" y="75507"/>
                  </a:lnTo>
                  <a:lnTo>
                    <a:pt x="91657" y="99304"/>
                  </a:lnTo>
                  <a:lnTo>
                    <a:pt x="76825" y="119322"/>
                  </a:lnTo>
                  <a:lnTo>
                    <a:pt x="65448" y="127459"/>
                  </a:lnTo>
                  <a:lnTo>
                    <a:pt x="52024" y="131105"/>
                  </a:lnTo>
                  <a:lnTo>
                    <a:pt x="20157" y="132600"/>
                  </a:lnTo>
                  <a:lnTo>
                    <a:pt x="18201" y="131819"/>
                  </a:lnTo>
                  <a:lnTo>
                    <a:pt x="16897" y="130506"/>
                  </a:lnTo>
                  <a:lnTo>
                    <a:pt x="12944" y="124864"/>
                  </a:lnTo>
                  <a:lnTo>
                    <a:pt x="8290" y="119638"/>
                  </a:lnTo>
                  <a:lnTo>
                    <a:pt x="8701" y="118416"/>
                  </a:lnTo>
                  <a:lnTo>
                    <a:pt x="17188" y="108522"/>
                  </a:lnTo>
                  <a:lnTo>
                    <a:pt x="21662" y="106045"/>
                  </a:lnTo>
                  <a:lnTo>
                    <a:pt x="26296" y="104151"/>
                  </a:lnTo>
                  <a:lnTo>
                    <a:pt x="31002" y="100664"/>
                  </a:lnTo>
                  <a:lnTo>
                    <a:pt x="37856" y="98584"/>
                  </a:lnTo>
                  <a:lnTo>
                    <a:pt x="69181" y="97018"/>
                  </a:lnTo>
                  <a:lnTo>
                    <a:pt x="76520" y="99081"/>
                  </a:lnTo>
                  <a:lnTo>
                    <a:pt x="83222" y="101850"/>
                  </a:lnTo>
                  <a:lnTo>
                    <a:pt x="114300" y="104065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Shape-60"/>
            <p:cNvSpPr/>
            <p:nvPr/>
          </p:nvSpPr>
          <p:spPr>
            <a:xfrm>
              <a:off x="8101013" y="3771900"/>
              <a:ext cx="21432" cy="135732"/>
            </a:xfrm>
            <a:custGeom>
              <a:avLst/>
              <a:gdLst/>
              <a:ahLst/>
              <a:cxnLst/>
              <a:rect l="0" t="0" r="0" b="0"/>
              <a:pathLst>
                <a:path w="21432" h="135732">
                  <a:moveTo>
                    <a:pt x="21431" y="0"/>
                  </a:moveTo>
                  <a:lnTo>
                    <a:pt x="21431" y="9943"/>
                  </a:lnTo>
                  <a:lnTo>
                    <a:pt x="10040" y="43312"/>
                  </a:lnTo>
                  <a:lnTo>
                    <a:pt x="2488" y="78559"/>
                  </a:lnTo>
                  <a:lnTo>
                    <a:pt x="144" y="114159"/>
                  </a:lnTo>
                  <a:lnTo>
                    <a:pt x="0" y="135731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20277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263236" y="304800"/>
            <a:ext cx="8534400" cy="1384995"/>
          </a:xfrm>
          <a:prstGeom prst="rect">
            <a:avLst/>
          </a:prstGeom>
          <a:solidFill>
            <a:srgbClr val="FFFF66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9pPr>
          </a:lstStyle>
          <a:p>
            <a:pPr eaLnBrk="1" hangingPunct="1"/>
            <a:r>
              <a:rPr lang="en-US" altLang="en-US" sz="2400" b="1" dirty="0" smtClean="0">
                <a:latin typeface="Times New Roman" pitchFamily="18" charset="0"/>
              </a:rPr>
              <a:t>Zero Exponent:</a:t>
            </a:r>
            <a:r>
              <a:rPr lang="en-US" altLang="en-US" sz="2400" dirty="0" smtClean="0">
                <a:latin typeface="Times New Roman" pitchFamily="18" charset="0"/>
              </a:rPr>
              <a:t>  </a:t>
            </a:r>
            <a:endParaRPr lang="en-US" altLang="en-US" sz="2400" dirty="0">
              <a:latin typeface="Times New Roman" pitchFamily="18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US" altLang="en-US" sz="2400" dirty="0"/>
              <a:t>Any nonzero number raised to the zero power always equals 1</a:t>
            </a:r>
            <a:r>
              <a:rPr lang="en-US" altLang="en-US" sz="2400" dirty="0" smtClean="0"/>
              <a:t>.</a:t>
            </a:r>
            <a:endParaRPr lang="en-US" alt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228" y="4912522"/>
            <a:ext cx="3841772" cy="1335940"/>
          </a:xfrm>
          <a:prstGeom prst="rect">
            <a:avLst/>
          </a:prstGeom>
        </p:spPr>
      </p:pic>
      <p:grpSp>
        <p:nvGrpSpPr>
          <p:cNvPr id="8" name="SMARTInkShape-Group21"/>
          <p:cNvGrpSpPr/>
          <p:nvPr/>
        </p:nvGrpSpPr>
        <p:grpSpPr>
          <a:xfrm>
            <a:off x="2714625" y="2250281"/>
            <a:ext cx="571501" cy="578005"/>
            <a:chOff x="2714625" y="2250281"/>
            <a:chExt cx="571501" cy="578005"/>
          </a:xfrm>
        </p:grpSpPr>
        <p:sp>
          <p:nvSpPr>
            <p:cNvPr id="4" name="SMARTInkShape-61"/>
            <p:cNvSpPr/>
            <p:nvPr/>
          </p:nvSpPr>
          <p:spPr>
            <a:xfrm>
              <a:off x="3178969" y="2693194"/>
              <a:ext cx="78582" cy="7145"/>
            </a:xfrm>
            <a:custGeom>
              <a:avLst/>
              <a:gdLst/>
              <a:ahLst/>
              <a:cxnLst/>
              <a:rect l="0" t="0" r="0" b="0"/>
              <a:pathLst>
                <a:path w="78582" h="7145">
                  <a:moveTo>
                    <a:pt x="78581" y="0"/>
                  </a:moveTo>
                  <a:lnTo>
                    <a:pt x="47125" y="0"/>
                  </a:lnTo>
                  <a:lnTo>
                    <a:pt x="19006" y="793"/>
                  </a:lnTo>
                  <a:lnTo>
                    <a:pt x="0" y="7144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62"/>
            <p:cNvSpPr/>
            <p:nvPr/>
          </p:nvSpPr>
          <p:spPr>
            <a:xfrm>
              <a:off x="3128963" y="2586038"/>
              <a:ext cx="157163" cy="7144"/>
            </a:xfrm>
            <a:custGeom>
              <a:avLst/>
              <a:gdLst/>
              <a:ahLst/>
              <a:cxnLst/>
              <a:rect l="0" t="0" r="0" b="0"/>
              <a:pathLst>
                <a:path w="157163" h="7144">
                  <a:moveTo>
                    <a:pt x="157162" y="0"/>
                  </a:moveTo>
                  <a:lnTo>
                    <a:pt x="123285" y="0"/>
                  </a:lnTo>
                  <a:lnTo>
                    <a:pt x="92170" y="0"/>
                  </a:lnTo>
                  <a:lnTo>
                    <a:pt x="71230" y="2116"/>
                  </a:lnTo>
                  <a:lnTo>
                    <a:pt x="36485" y="6481"/>
                  </a:lnTo>
                  <a:lnTo>
                    <a:pt x="0" y="7143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63"/>
            <p:cNvSpPr/>
            <p:nvPr/>
          </p:nvSpPr>
          <p:spPr>
            <a:xfrm>
              <a:off x="2907506" y="2250281"/>
              <a:ext cx="128589" cy="185739"/>
            </a:xfrm>
            <a:custGeom>
              <a:avLst/>
              <a:gdLst/>
              <a:ahLst/>
              <a:cxnLst/>
              <a:rect l="0" t="0" r="0" b="0"/>
              <a:pathLst>
                <a:path w="128589" h="185739">
                  <a:moveTo>
                    <a:pt x="0" y="0"/>
                  </a:moveTo>
                  <a:lnTo>
                    <a:pt x="0" y="3793"/>
                  </a:lnTo>
                  <a:lnTo>
                    <a:pt x="2117" y="7771"/>
                  </a:lnTo>
                  <a:lnTo>
                    <a:pt x="3793" y="9943"/>
                  </a:lnTo>
                  <a:lnTo>
                    <a:pt x="5655" y="16590"/>
                  </a:lnTo>
                  <a:lnTo>
                    <a:pt x="7118" y="51311"/>
                  </a:lnTo>
                  <a:lnTo>
                    <a:pt x="7143" y="84433"/>
                  </a:lnTo>
                  <a:lnTo>
                    <a:pt x="7144" y="109442"/>
                  </a:lnTo>
                  <a:lnTo>
                    <a:pt x="9260" y="114258"/>
                  </a:lnTo>
                  <a:lnTo>
                    <a:pt x="12054" y="119044"/>
                  </a:lnTo>
                  <a:lnTo>
                    <a:pt x="13295" y="123817"/>
                  </a:lnTo>
                  <a:lnTo>
                    <a:pt x="14420" y="125407"/>
                  </a:lnTo>
                  <a:lnTo>
                    <a:pt x="15963" y="126468"/>
                  </a:lnTo>
                  <a:lnTo>
                    <a:pt x="17785" y="127174"/>
                  </a:lnTo>
                  <a:lnTo>
                    <a:pt x="19001" y="128439"/>
                  </a:lnTo>
                  <a:lnTo>
                    <a:pt x="20352" y="131961"/>
                  </a:lnTo>
                  <a:lnTo>
                    <a:pt x="21505" y="133218"/>
                  </a:lnTo>
                  <a:lnTo>
                    <a:pt x="24904" y="134614"/>
                  </a:lnTo>
                  <a:lnTo>
                    <a:pt x="33553" y="136305"/>
                  </a:lnTo>
                  <a:lnTo>
                    <a:pt x="40546" y="140576"/>
                  </a:lnTo>
                  <a:lnTo>
                    <a:pt x="50019" y="142421"/>
                  </a:lnTo>
                  <a:lnTo>
                    <a:pt x="70468" y="142849"/>
                  </a:lnTo>
                  <a:lnTo>
                    <a:pt x="104521" y="135927"/>
                  </a:lnTo>
                  <a:lnTo>
                    <a:pt x="113872" y="135739"/>
                  </a:lnTo>
                  <a:lnTo>
                    <a:pt x="114174" y="131942"/>
                  </a:lnTo>
                  <a:lnTo>
                    <a:pt x="116361" y="127962"/>
                  </a:lnTo>
                  <a:lnTo>
                    <a:pt x="118055" y="125789"/>
                  </a:lnTo>
                  <a:lnTo>
                    <a:pt x="118391" y="123547"/>
                  </a:lnTo>
                  <a:lnTo>
                    <a:pt x="117821" y="121258"/>
                  </a:lnTo>
                  <a:lnTo>
                    <a:pt x="115865" y="115805"/>
                  </a:lnTo>
                  <a:lnTo>
                    <a:pt x="114327" y="80200"/>
                  </a:lnTo>
                  <a:lnTo>
                    <a:pt x="114301" y="48373"/>
                  </a:lnTo>
                  <a:lnTo>
                    <a:pt x="114300" y="21471"/>
                  </a:lnTo>
                  <a:lnTo>
                    <a:pt x="114300" y="54925"/>
                  </a:lnTo>
                  <a:lnTo>
                    <a:pt x="114300" y="87990"/>
                  </a:lnTo>
                  <a:lnTo>
                    <a:pt x="115094" y="100226"/>
                  </a:lnTo>
                  <a:lnTo>
                    <a:pt x="121002" y="135605"/>
                  </a:lnTo>
                  <a:lnTo>
                    <a:pt x="122041" y="145200"/>
                  </a:lnTo>
                  <a:lnTo>
                    <a:pt x="128135" y="176474"/>
                  </a:lnTo>
                  <a:lnTo>
                    <a:pt x="128588" y="185738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64"/>
            <p:cNvSpPr/>
            <p:nvPr/>
          </p:nvSpPr>
          <p:spPr>
            <a:xfrm>
              <a:off x="2714625" y="2493256"/>
              <a:ext cx="267469" cy="335030"/>
            </a:xfrm>
            <a:custGeom>
              <a:avLst/>
              <a:gdLst/>
              <a:ahLst/>
              <a:cxnLst/>
              <a:rect l="0" t="0" r="0" b="0"/>
              <a:pathLst>
                <a:path w="267469" h="335030">
                  <a:moveTo>
                    <a:pt x="0" y="28488"/>
                  </a:moveTo>
                  <a:lnTo>
                    <a:pt x="0" y="21638"/>
                  </a:lnTo>
                  <a:lnTo>
                    <a:pt x="3793" y="21431"/>
                  </a:lnTo>
                  <a:lnTo>
                    <a:pt x="4910" y="20608"/>
                  </a:lnTo>
                  <a:lnTo>
                    <a:pt x="6849" y="15201"/>
                  </a:lnTo>
                  <a:lnTo>
                    <a:pt x="9129" y="14645"/>
                  </a:lnTo>
                  <a:lnTo>
                    <a:pt x="10849" y="14497"/>
                  </a:lnTo>
                  <a:lnTo>
                    <a:pt x="11995" y="13604"/>
                  </a:lnTo>
                  <a:lnTo>
                    <a:pt x="14276" y="7096"/>
                  </a:lnTo>
                  <a:lnTo>
                    <a:pt x="14287" y="7059"/>
                  </a:lnTo>
                  <a:lnTo>
                    <a:pt x="14288" y="7057"/>
                  </a:lnTo>
                  <a:lnTo>
                    <a:pt x="7144" y="7057"/>
                  </a:lnTo>
                  <a:lnTo>
                    <a:pt x="27936" y="7057"/>
                  </a:lnTo>
                  <a:lnTo>
                    <a:pt x="34376" y="4940"/>
                  </a:lnTo>
                  <a:lnTo>
                    <a:pt x="40678" y="2147"/>
                  </a:lnTo>
                  <a:lnTo>
                    <a:pt x="76301" y="0"/>
                  </a:lnTo>
                  <a:lnTo>
                    <a:pt x="109543" y="7193"/>
                  </a:lnTo>
                  <a:lnTo>
                    <a:pt x="142875" y="15837"/>
                  </a:lnTo>
                  <a:lnTo>
                    <a:pt x="155046" y="21829"/>
                  </a:lnTo>
                  <a:lnTo>
                    <a:pt x="160190" y="26322"/>
                  </a:lnTo>
                  <a:lnTo>
                    <a:pt x="162477" y="30965"/>
                  </a:lnTo>
                  <a:lnTo>
                    <a:pt x="164146" y="45165"/>
                  </a:lnTo>
                  <a:lnTo>
                    <a:pt x="160466" y="56095"/>
                  </a:lnTo>
                  <a:lnTo>
                    <a:pt x="154397" y="62718"/>
                  </a:lnTo>
                  <a:lnTo>
                    <a:pt x="119871" y="86939"/>
                  </a:lnTo>
                  <a:lnTo>
                    <a:pt x="88386" y="102212"/>
                  </a:lnTo>
                  <a:lnTo>
                    <a:pt x="63348" y="116585"/>
                  </a:lnTo>
                  <a:lnTo>
                    <a:pt x="59905" y="121353"/>
                  </a:lnTo>
                  <a:lnTo>
                    <a:pt x="57966" y="128499"/>
                  </a:lnTo>
                  <a:lnTo>
                    <a:pt x="57311" y="134233"/>
                  </a:lnTo>
                  <a:lnTo>
                    <a:pt x="77051" y="145463"/>
                  </a:lnTo>
                  <a:lnTo>
                    <a:pt x="108642" y="153331"/>
                  </a:lnTo>
                  <a:lnTo>
                    <a:pt x="140934" y="162039"/>
                  </a:lnTo>
                  <a:lnTo>
                    <a:pt x="171066" y="171402"/>
                  </a:lnTo>
                  <a:lnTo>
                    <a:pt x="199950" y="184688"/>
                  </a:lnTo>
                  <a:lnTo>
                    <a:pt x="233617" y="201614"/>
                  </a:lnTo>
                  <a:lnTo>
                    <a:pt x="249401" y="216839"/>
                  </a:lnTo>
                  <a:lnTo>
                    <a:pt x="257689" y="228881"/>
                  </a:lnTo>
                  <a:lnTo>
                    <a:pt x="267238" y="254441"/>
                  </a:lnTo>
                  <a:lnTo>
                    <a:pt x="267468" y="264114"/>
                  </a:lnTo>
                  <a:lnTo>
                    <a:pt x="261148" y="283258"/>
                  </a:lnTo>
                  <a:lnTo>
                    <a:pt x="254708" y="290679"/>
                  </a:lnTo>
                  <a:lnTo>
                    <a:pt x="226540" y="309342"/>
                  </a:lnTo>
                  <a:lnTo>
                    <a:pt x="192004" y="320885"/>
                  </a:lnTo>
                  <a:lnTo>
                    <a:pt x="161930" y="328378"/>
                  </a:lnTo>
                  <a:lnTo>
                    <a:pt x="130000" y="333509"/>
                  </a:lnTo>
                  <a:lnTo>
                    <a:pt x="100431" y="335029"/>
                  </a:lnTo>
                  <a:lnTo>
                    <a:pt x="65787" y="331750"/>
                  </a:lnTo>
                  <a:lnTo>
                    <a:pt x="31505" y="328808"/>
                  </a:lnTo>
                  <a:lnTo>
                    <a:pt x="6222" y="322399"/>
                  </a:lnTo>
                  <a:lnTo>
                    <a:pt x="4148" y="321266"/>
                  </a:lnTo>
                  <a:lnTo>
                    <a:pt x="2765" y="319717"/>
                  </a:lnTo>
                  <a:lnTo>
                    <a:pt x="0" y="314238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SMARTInkShape-Group22"/>
          <p:cNvGrpSpPr/>
          <p:nvPr/>
        </p:nvGrpSpPr>
        <p:grpSpPr>
          <a:xfrm>
            <a:off x="3429429" y="2371725"/>
            <a:ext cx="463471" cy="448521"/>
            <a:chOff x="3429429" y="2371725"/>
            <a:chExt cx="463471" cy="448521"/>
          </a:xfrm>
        </p:grpSpPr>
        <p:sp>
          <p:nvSpPr>
            <p:cNvPr id="9" name="SMARTInkShape-65"/>
            <p:cNvSpPr/>
            <p:nvPr/>
          </p:nvSpPr>
          <p:spPr>
            <a:xfrm>
              <a:off x="3879056" y="2371725"/>
              <a:ext cx="13844" cy="428626"/>
            </a:xfrm>
            <a:custGeom>
              <a:avLst/>
              <a:gdLst/>
              <a:ahLst/>
              <a:cxnLst/>
              <a:rect l="0" t="0" r="0" b="0"/>
              <a:pathLst>
                <a:path w="13844" h="428626">
                  <a:moveTo>
                    <a:pt x="7144" y="0"/>
                  </a:moveTo>
                  <a:lnTo>
                    <a:pt x="7144" y="9943"/>
                  </a:lnTo>
                  <a:lnTo>
                    <a:pt x="5027" y="14473"/>
                  </a:lnTo>
                  <a:lnTo>
                    <a:pt x="3352" y="16793"/>
                  </a:lnTo>
                  <a:lnTo>
                    <a:pt x="663" y="37625"/>
                  </a:lnTo>
                  <a:lnTo>
                    <a:pt x="2248" y="66787"/>
                  </a:lnTo>
                  <a:lnTo>
                    <a:pt x="5693" y="93607"/>
                  </a:lnTo>
                  <a:lnTo>
                    <a:pt x="6714" y="121663"/>
                  </a:lnTo>
                  <a:lnTo>
                    <a:pt x="7016" y="150083"/>
                  </a:lnTo>
                  <a:lnTo>
                    <a:pt x="9223" y="180729"/>
                  </a:lnTo>
                  <a:lnTo>
                    <a:pt x="12787" y="214945"/>
                  </a:lnTo>
                  <a:lnTo>
                    <a:pt x="13843" y="248102"/>
                  </a:lnTo>
                  <a:lnTo>
                    <a:pt x="12039" y="278034"/>
                  </a:lnTo>
                  <a:lnTo>
                    <a:pt x="8595" y="307011"/>
                  </a:lnTo>
                  <a:lnTo>
                    <a:pt x="7430" y="341455"/>
                  </a:lnTo>
                  <a:lnTo>
                    <a:pt x="7201" y="371190"/>
                  </a:lnTo>
                  <a:lnTo>
                    <a:pt x="7149" y="403699"/>
                  </a:lnTo>
                  <a:lnTo>
                    <a:pt x="6351" y="416301"/>
                  </a:lnTo>
                  <a:lnTo>
                    <a:pt x="0" y="428625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66"/>
            <p:cNvSpPr/>
            <p:nvPr/>
          </p:nvSpPr>
          <p:spPr>
            <a:xfrm>
              <a:off x="3429429" y="2386013"/>
              <a:ext cx="320870" cy="434233"/>
            </a:xfrm>
            <a:custGeom>
              <a:avLst/>
              <a:gdLst/>
              <a:ahLst/>
              <a:cxnLst/>
              <a:rect l="0" t="0" r="0" b="0"/>
              <a:pathLst>
                <a:path w="320870" h="434233">
                  <a:moveTo>
                    <a:pt x="235315" y="0"/>
                  </a:moveTo>
                  <a:lnTo>
                    <a:pt x="214595" y="793"/>
                  </a:lnTo>
                  <a:lnTo>
                    <a:pt x="183304" y="7275"/>
                  </a:lnTo>
                  <a:lnTo>
                    <a:pt x="148682" y="14361"/>
                  </a:lnTo>
                  <a:lnTo>
                    <a:pt x="117544" y="24135"/>
                  </a:lnTo>
                  <a:lnTo>
                    <a:pt x="84839" y="35761"/>
                  </a:lnTo>
                  <a:lnTo>
                    <a:pt x="50164" y="50009"/>
                  </a:lnTo>
                  <a:lnTo>
                    <a:pt x="20066" y="66675"/>
                  </a:lnTo>
                  <a:lnTo>
                    <a:pt x="4460" y="80962"/>
                  </a:lnTo>
                  <a:lnTo>
                    <a:pt x="1744" y="85725"/>
                  </a:lnTo>
                  <a:lnTo>
                    <a:pt x="0" y="95250"/>
                  </a:lnTo>
                  <a:lnTo>
                    <a:pt x="1878" y="100012"/>
                  </a:lnTo>
                  <a:lnTo>
                    <a:pt x="16375" y="116681"/>
                  </a:lnTo>
                  <a:lnTo>
                    <a:pt x="50425" y="134761"/>
                  </a:lnTo>
                  <a:lnTo>
                    <a:pt x="85408" y="149577"/>
                  </a:lnTo>
                  <a:lnTo>
                    <a:pt x="117685" y="163248"/>
                  </a:lnTo>
                  <a:lnTo>
                    <a:pt x="145252" y="176604"/>
                  </a:lnTo>
                  <a:lnTo>
                    <a:pt x="178102" y="195339"/>
                  </a:lnTo>
                  <a:lnTo>
                    <a:pt x="205045" y="209573"/>
                  </a:lnTo>
                  <a:lnTo>
                    <a:pt x="238361" y="228604"/>
                  </a:lnTo>
                  <a:lnTo>
                    <a:pt x="271435" y="258116"/>
                  </a:lnTo>
                  <a:lnTo>
                    <a:pt x="303013" y="293017"/>
                  </a:lnTo>
                  <a:lnTo>
                    <a:pt x="314464" y="310569"/>
                  </a:lnTo>
                  <a:lnTo>
                    <a:pt x="319091" y="329616"/>
                  </a:lnTo>
                  <a:lnTo>
                    <a:pt x="320784" y="362346"/>
                  </a:lnTo>
                  <a:lnTo>
                    <a:pt x="320869" y="367770"/>
                  </a:lnTo>
                  <a:lnTo>
                    <a:pt x="316730" y="378030"/>
                  </a:lnTo>
                  <a:lnTo>
                    <a:pt x="301138" y="397552"/>
                  </a:lnTo>
                  <a:lnTo>
                    <a:pt x="277068" y="415901"/>
                  </a:lnTo>
                  <a:lnTo>
                    <a:pt x="242312" y="430585"/>
                  </a:lnTo>
                  <a:lnTo>
                    <a:pt x="220984" y="434232"/>
                  </a:lnTo>
                  <a:lnTo>
                    <a:pt x="188327" y="429762"/>
                  </a:lnTo>
                  <a:lnTo>
                    <a:pt x="162827" y="419118"/>
                  </a:lnTo>
                  <a:lnTo>
                    <a:pt x="128814" y="397357"/>
                  </a:lnTo>
                  <a:lnTo>
                    <a:pt x="113183" y="382495"/>
                  </a:lnTo>
                  <a:lnTo>
                    <a:pt x="97739" y="349613"/>
                  </a:lnTo>
                  <a:lnTo>
                    <a:pt x="93486" y="316474"/>
                  </a:lnTo>
                  <a:lnTo>
                    <a:pt x="94763" y="284057"/>
                  </a:lnTo>
                  <a:lnTo>
                    <a:pt x="102424" y="251108"/>
                  </a:lnTo>
                  <a:lnTo>
                    <a:pt x="121399" y="216759"/>
                  </a:lnTo>
                  <a:lnTo>
                    <a:pt x="136554" y="184104"/>
                  </a:lnTo>
                  <a:lnTo>
                    <a:pt x="150807" y="151107"/>
                  </a:lnTo>
                  <a:lnTo>
                    <a:pt x="169378" y="116559"/>
                  </a:lnTo>
                  <a:lnTo>
                    <a:pt x="181917" y="85875"/>
                  </a:lnTo>
                  <a:lnTo>
                    <a:pt x="186755" y="66910"/>
                  </a:lnTo>
                  <a:lnTo>
                    <a:pt x="188654" y="63657"/>
                  </a:lnTo>
                  <a:lnTo>
                    <a:pt x="189126" y="60694"/>
                  </a:lnTo>
                  <a:lnTo>
                    <a:pt x="188647" y="57925"/>
                  </a:lnTo>
                  <a:lnTo>
                    <a:pt x="186298" y="50235"/>
                  </a:lnTo>
                  <a:lnTo>
                    <a:pt x="185309" y="35718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SMARTInkShape-Group23"/>
          <p:cNvGrpSpPr/>
          <p:nvPr/>
        </p:nvGrpSpPr>
        <p:grpSpPr>
          <a:xfrm>
            <a:off x="2728913" y="2907506"/>
            <a:ext cx="585788" cy="521458"/>
            <a:chOff x="2728913" y="2907506"/>
            <a:chExt cx="585788" cy="521458"/>
          </a:xfrm>
        </p:grpSpPr>
        <p:sp>
          <p:nvSpPr>
            <p:cNvPr id="12" name="SMARTInkShape-67"/>
            <p:cNvSpPr/>
            <p:nvPr/>
          </p:nvSpPr>
          <p:spPr>
            <a:xfrm>
              <a:off x="3178969" y="3207544"/>
              <a:ext cx="92870" cy="21432"/>
            </a:xfrm>
            <a:custGeom>
              <a:avLst/>
              <a:gdLst/>
              <a:ahLst/>
              <a:cxnLst/>
              <a:rect l="0" t="0" r="0" b="0"/>
              <a:pathLst>
                <a:path w="92870" h="21432">
                  <a:moveTo>
                    <a:pt x="92869" y="0"/>
                  </a:moveTo>
                  <a:lnTo>
                    <a:pt x="89076" y="3792"/>
                  </a:lnTo>
                  <a:lnTo>
                    <a:pt x="82981" y="5653"/>
                  </a:lnTo>
                  <a:lnTo>
                    <a:pt x="49138" y="9129"/>
                  </a:lnTo>
                  <a:lnTo>
                    <a:pt x="15760" y="18517"/>
                  </a:lnTo>
                  <a:lnTo>
                    <a:pt x="0" y="21431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68"/>
            <p:cNvSpPr/>
            <p:nvPr/>
          </p:nvSpPr>
          <p:spPr>
            <a:xfrm>
              <a:off x="3193256" y="3114675"/>
              <a:ext cx="121445" cy="14289"/>
            </a:xfrm>
            <a:custGeom>
              <a:avLst/>
              <a:gdLst/>
              <a:ahLst/>
              <a:cxnLst/>
              <a:rect l="0" t="0" r="0" b="0"/>
              <a:pathLst>
                <a:path w="121445" h="14289">
                  <a:moveTo>
                    <a:pt x="121444" y="0"/>
                  </a:moveTo>
                  <a:lnTo>
                    <a:pt x="89022" y="0"/>
                  </a:lnTo>
                  <a:lnTo>
                    <a:pt x="77665" y="794"/>
                  </a:lnTo>
                  <a:lnTo>
                    <a:pt x="44996" y="6151"/>
                  </a:lnTo>
                  <a:lnTo>
                    <a:pt x="12181" y="11857"/>
                  </a:lnTo>
                  <a:lnTo>
                    <a:pt x="0" y="14288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69"/>
            <p:cNvSpPr/>
            <p:nvPr/>
          </p:nvSpPr>
          <p:spPr>
            <a:xfrm>
              <a:off x="2957513" y="2907506"/>
              <a:ext cx="120981" cy="178595"/>
            </a:xfrm>
            <a:custGeom>
              <a:avLst/>
              <a:gdLst/>
              <a:ahLst/>
              <a:cxnLst/>
              <a:rect l="0" t="0" r="0" b="0"/>
              <a:pathLst>
                <a:path w="120981" h="178595">
                  <a:moveTo>
                    <a:pt x="0" y="0"/>
                  </a:moveTo>
                  <a:lnTo>
                    <a:pt x="3792" y="0"/>
                  </a:lnTo>
                  <a:lnTo>
                    <a:pt x="4909" y="794"/>
                  </a:lnTo>
                  <a:lnTo>
                    <a:pt x="5654" y="2117"/>
                  </a:lnTo>
                  <a:lnTo>
                    <a:pt x="6150" y="3793"/>
                  </a:lnTo>
                  <a:lnTo>
                    <a:pt x="8069" y="4910"/>
                  </a:lnTo>
                  <a:lnTo>
                    <a:pt x="26942" y="6849"/>
                  </a:lnTo>
                  <a:lnTo>
                    <a:pt x="60985" y="7118"/>
                  </a:lnTo>
                  <a:lnTo>
                    <a:pt x="96556" y="13292"/>
                  </a:lnTo>
                  <a:lnTo>
                    <a:pt x="110765" y="14885"/>
                  </a:lnTo>
                  <a:lnTo>
                    <a:pt x="116168" y="17992"/>
                  </a:lnTo>
                  <a:lnTo>
                    <a:pt x="117926" y="19933"/>
                  </a:lnTo>
                  <a:lnTo>
                    <a:pt x="119880" y="24205"/>
                  </a:lnTo>
                  <a:lnTo>
                    <a:pt x="120980" y="31073"/>
                  </a:lnTo>
                  <a:lnTo>
                    <a:pt x="119121" y="35770"/>
                  </a:lnTo>
                  <a:lnTo>
                    <a:pt x="111459" y="45254"/>
                  </a:lnTo>
                  <a:lnTo>
                    <a:pt x="78377" y="64294"/>
                  </a:lnTo>
                  <a:lnTo>
                    <a:pt x="52104" y="76465"/>
                  </a:lnTo>
                  <a:lnTo>
                    <a:pt x="46176" y="78434"/>
                  </a:lnTo>
                  <a:lnTo>
                    <a:pt x="40895" y="81956"/>
                  </a:lnTo>
                  <a:lnTo>
                    <a:pt x="38019" y="86167"/>
                  </a:lnTo>
                  <a:lnTo>
                    <a:pt x="36172" y="91545"/>
                  </a:lnTo>
                  <a:lnTo>
                    <a:pt x="36815" y="91986"/>
                  </a:lnTo>
                  <a:lnTo>
                    <a:pt x="41511" y="93401"/>
                  </a:lnTo>
                  <a:lnTo>
                    <a:pt x="45701" y="96545"/>
                  </a:lnTo>
                  <a:lnTo>
                    <a:pt x="52326" y="98472"/>
                  </a:lnTo>
                  <a:lnTo>
                    <a:pt x="64981" y="101673"/>
                  </a:lnTo>
                  <a:lnTo>
                    <a:pt x="85158" y="108791"/>
                  </a:lnTo>
                  <a:lnTo>
                    <a:pt x="90235" y="111852"/>
                  </a:lnTo>
                  <a:lnTo>
                    <a:pt x="97556" y="114368"/>
                  </a:lnTo>
                  <a:lnTo>
                    <a:pt x="102360" y="117770"/>
                  </a:lnTo>
                  <a:lnTo>
                    <a:pt x="105024" y="121928"/>
                  </a:lnTo>
                  <a:lnTo>
                    <a:pt x="106735" y="131064"/>
                  </a:lnTo>
                  <a:lnTo>
                    <a:pt x="104852" y="135774"/>
                  </a:lnTo>
                  <a:lnTo>
                    <a:pt x="97176" y="145265"/>
                  </a:lnTo>
                  <a:lnTo>
                    <a:pt x="92666" y="147906"/>
                  </a:lnTo>
                  <a:lnTo>
                    <a:pt x="88016" y="149873"/>
                  </a:lnTo>
                  <a:lnTo>
                    <a:pt x="74330" y="157605"/>
                  </a:lnTo>
                  <a:lnTo>
                    <a:pt x="40725" y="168954"/>
                  </a:lnTo>
                  <a:lnTo>
                    <a:pt x="31733" y="171505"/>
                  </a:lnTo>
                  <a:lnTo>
                    <a:pt x="21431" y="178594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70"/>
            <p:cNvSpPr/>
            <p:nvPr/>
          </p:nvSpPr>
          <p:spPr>
            <a:xfrm>
              <a:off x="2728913" y="3093262"/>
              <a:ext cx="235192" cy="335702"/>
            </a:xfrm>
            <a:custGeom>
              <a:avLst/>
              <a:gdLst/>
              <a:ahLst/>
              <a:cxnLst/>
              <a:rect l="0" t="0" r="0" b="0"/>
              <a:pathLst>
                <a:path w="235192" h="335702">
                  <a:moveTo>
                    <a:pt x="0" y="14269"/>
                  </a:moveTo>
                  <a:lnTo>
                    <a:pt x="3792" y="14269"/>
                  </a:lnTo>
                  <a:lnTo>
                    <a:pt x="7770" y="12153"/>
                  </a:lnTo>
                  <a:lnTo>
                    <a:pt x="9942" y="10477"/>
                  </a:lnTo>
                  <a:lnTo>
                    <a:pt x="16589" y="8615"/>
                  </a:lnTo>
                  <a:lnTo>
                    <a:pt x="29256" y="5450"/>
                  </a:lnTo>
                  <a:lnTo>
                    <a:pt x="43064" y="1602"/>
                  </a:lnTo>
                  <a:lnTo>
                    <a:pt x="77109" y="124"/>
                  </a:lnTo>
                  <a:lnTo>
                    <a:pt x="107902" y="0"/>
                  </a:lnTo>
                  <a:lnTo>
                    <a:pt x="128014" y="781"/>
                  </a:lnTo>
                  <a:lnTo>
                    <a:pt x="143587" y="5687"/>
                  </a:lnTo>
                  <a:lnTo>
                    <a:pt x="156362" y="12339"/>
                  </a:lnTo>
                  <a:lnTo>
                    <a:pt x="159010" y="12982"/>
                  </a:lnTo>
                  <a:lnTo>
                    <a:pt x="160775" y="14205"/>
                  </a:lnTo>
                  <a:lnTo>
                    <a:pt x="161952" y="15814"/>
                  </a:lnTo>
                  <a:lnTo>
                    <a:pt x="163259" y="20512"/>
                  </a:lnTo>
                  <a:lnTo>
                    <a:pt x="163841" y="27891"/>
                  </a:lnTo>
                  <a:lnTo>
                    <a:pt x="161982" y="34347"/>
                  </a:lnTo>
                  <a:lnTo>
                    <a:pt x="154357" y="44560"/>
                  </a:lnTo>
                  <a:lnTo>
                    <a:pt x="142044" y="55524"/>
                  </a:lnTo>
                  <a:lnTo>
                    <a:pt x="133774" y="61973"/>
                  </a:lnTo>
                  <a:lnTo>
                    <a:pt x="119881" y="76932"/>
                  </a:lnTo>
                  <a:lnTo>
                    <a:pt x="99013" y="91048"/>
                  </a:lnTo>
                  <a:lnTo>
                    <a:pt x="87573" y="113828"/>
                  </a:lnTo>
                  <a:lnTo>
                    <a:pt x="86957" y="116360"/>
                  </a:lnTo>
                  <a:lnTo>
                    <a:pt x="87340" y="118842"/>
                  </a:lnTo>
                  <a:lnTo>
                    <a:pt x="95776" y="134716"/>
                  </a:lnTo>
                  <a:lnTo>
                    <a:pt x="104479" y="141355"/>
                  </a:lnTo>
                  <a:lnTo>
                    <a:pt x="137612" y="157012"/>
                  </a:lnTo>
                  <a:lnTo>
                    <a:pt x="171698" y="169827"/>
                  </a:lnTo>
                  <a:lnTo>
                    <a:pt x="203408" y="187105"/>
                  </a:lnTo>
                  <a:lnTo>
                    <a:pt x="218666" y="198741"/>
                  </a:lnTo>
                  <a:lnTo>
                    <a:pt x="229448" y="212244"/>
                  </a:lnTo>
                  <a:lnTo>
                    <a:pt x="232946" y="221585"/>
                  </a:lnTo>
                  <a:lnTo>
                    <a:pt x="235191" y="240517"/>
                  </a:lnTo>
                  <a:lnTo>
                    <a:pt x="231264" y="250026"/>
                  </a:lnTo>
                  <a:lnTo>
                    <a:pt x="215809" y="269065"/>
                  </a:lnTo>
                  <a:lnTo>
                    <a:pt x="191765" y="287320"/>
                  </a:lnTo>
                  <a:lnTo>
                    <a:pt x="161969" y="299392"/>
                  </a:lnTo>
                  <a:lnTo>
                    <a:pt x="135038" y="306977"/>
                  </a:lnTo>
                  <a:lnTo>
                    <a:pt x="101286" y="316651"/>
                  </a:lnTo>
                  <a:lnTo>
                    <a:pt x="71689" y="326206"/>
                  </a:lnTo>
                  <a:lnTo>
                    <a:pt x="39544" y="334326"/>
                  </a:lnTo>
                  <a:lnTo>
                    <a:pt x="5218" y="335701"/>
                  </a:lnTo>
                  <a:lnTo>
                    <a:pt x="3478" y="334920"/>
                  </a:lnTo>
                  <a:lnTo>
                    <a:pt x="2319" y="333605"/>
                  </a:lnTo>
                  <a:lnTo>
                    <a:pt x="457" y="329584"/>
                  </a:lnTo>
                  <a:lnTo>
                    <a:pt x="0" y="321451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SMARTInkShape-Group24"/>
          <p:cNvGrpSpPr/>
          <p:nvPr/>
        </p:nvGrpSpPr>
        <p:grpSpPr>
          <a:xfrm>
            <a:off x="3487143" y="2929946"/>
            <a:ext cx="509980" cy="313318"/>
            <a:chOff x="3487143" y="2929946"/>
            <a:chExt cx="509980" cy="313318"/>
          </a:xfrm>
        </p:grpSpPr>
        <p:sp>
          <p:nvSpPr>
            <p:cNvPr id="17" name="SMARTInkShape-71"/>
            <p:cNvSpPr/>
            <p:nvPr/>
          </p:nvSpPr>
          <p:spPr>
            <a:xfrm>
              <a:off x="3750556" y="2929946"/>
              <a:ext cx="246567" cy="313318"/>
            </a:xfrm>
            <a:custGeom>
              <a:avLst/>
              <a:gdLst/>
              <a:ahLst/>
              <a:cxnLst/>
              <a:rect l="0" t="0" r="0" b="0"/>
              <a:pathLst>
                <a:path w="246567" h="313318">
                  <a:moveTo>
                    <a:pt x="7057" y="6135"/>
                  </a:moveTo>
                  <a:lnTo>
                    <a:pt x="3264" y="6135"/>
                  </a:lnTo>
                  <a:lnTo>
                    <a:pt x="2147" y="6929"/>
                  </a:lnTo>
                  <a:lnTo>
                    <a:pt x="1403" y="8252"/>
                  </a:lnTo>
                  <a:lnTo>
                    <a:pt x="0" y="12984"/>
                  </a:lnTo>
                  <a:lnTo>
                    <a:pt x="3731" y="16984"/>
                  </a:lnTo>
                  <a:lnTo>
                    <a:pt x="7695" y="18894"/>
                  </a:lnTo>
                  <a:lnTo>
                    <a:pt x="31347" y="20333"/>
                  </a:lnTo>
                  <a:lnTo>
                    <a:pt x="62467" y="14756"/>
                  </a:lnTo>
                  <a:lnTo>
                    <a:pt x="90498" y="9778"/>
                  </a:lnTo>
                  <a:lnTo>
                    <a:pt x="121699" y="6061"/>
                  </a:lnTo>
                  <a:lnTo>
                    <a:pt x="155497" y="623"/>
                  </a:lnTo>
                  <a:lnTo>
                    <a:pt x="187677" y="0"/>
                  </a:lnTo>
                  <a:lnTo>
                    <a:pt x="214051" y="5170"/>
                  </a:lnTo>
                  <a:lnTo>
                    <a:pt x="222350" y="9940"/>
                  </a:lnTo>
                  <a:lnTo>
                    <a:pt x="236821" y="22144"/>
                  </a:lnTo>
                  <a:lnTo>
                    <a:pt x="240143" y="29390"/>
                  </a:lnTo>
                  <a:lnTo>
                    <a:pt x="246566" y="57322"/>
                  </a:lnTo>
                  <a:lnTo>
                    <a:pt x="243453" y="92015"/>
                  </a:lnTo>
                  <a:lnTo>
                    <a:pt x="238020" y="125375"/>
                  </a:lnTo>
                  <a:lnTo>
                    <a:pt x="234007" y="155719"/>
                  </a:lnTo>
                  <a:lnTo>
                    <a:pt x="229598" y="188435"/>
                  </a:lnTo>
                  <a:lnTo>
                    <a:pt x="218908" y="219769"/>
                  </a:lnTo>
                  <a:lnTo>
                    <a:pt x="213034" y="248888"/>
                  </a:lnTo>
                  <a:lnTo>
                    <a:pt x="204465" y="277571"/>
                  </a:lnTo>
                  <a:lnTo>
                    <a:pt x="185650" y="313317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72"/>
            <p:cNvSpPr/>
            <p:nvPr/>
          </p:nvSpPr>
          <p:spPr>
            <a:xfrm>
              <a:off x="3487143" y="2965190"/>
              <a:ext cx="306189" cy="256558"/>
            </a:xfrm>
            <a:custGeom>
              <a:avLst/>
              <a:gdLst/>
              <a:ahLst/>
              <a:cxnLst/>
              <a:rect l="0" t="0" r="0" b="0"/>
              <a:pathLst>
                <a:path w="306189" h="256558">
                  <a:moveTo>
                    <a:pt x="6151" y="42329"/>
                  </a:moveTo>
                  <a:lnTo>
                    <a:pt x="0" y="36178"/>
                  </a:lnTo>
                  <a:lnTo>
                    <a:pt x="463" y="35053"/>
                  </a:lnTo>
                  <a:lnTo>
                    <a:pt x="9037" y="25329"/>
                  </a:lnTo>
                  <a:lnTo>
                    <a:pt x="23410" y="14626"/>
                  </a:lnTo>
                  <a:lnTo>
                    <a:pt x="36047" y="10173"/>
                  </a:lnTo>
                  <a:lnTo>
                    <a:pt x="71412" y="2169"/>
                  </a:lnTo>
                  <a:lnTo>
                    <a:pt x="106825" y="0"/>
                  </a:lnTo>
                  <a:lnTo>
                    <a:pt x="132818" y="1741"/>
                  </a:lnTo>
                  <a:lnTo>
                    <a:pt x="166726" y="9441"/>
                  </a:lnTo>
                  <a:lnTo>
                    <a:pt x="190783" y="20060"/>
                  </a:lnTo>
                  <a:lnTo>
                    <a:pt x="219451" y="43574"/>
                  </a:lnTo>
                  <a:lnTo>
                    <a:pt x="235332" y="64129"/>
                  </a:lnTo>
                  <a:lnTo>
                    <a:pt x="248212" y="94525"/>
                  </a:lnTo>
                  <a:lnTo>
                    <a:pt x="254607" y="127075"/>
                  </a:lnTo>
                  <a:lnTo>
                    <a:pt x="255077" y="156435"/>
                  </a:lnTo>
                  <a:lnTo>
                    <a:pt x="249593" y="178003"/>
                  </a:lnTo>
                  <a:lnTo>
                    <a:pt x="233919" y="204507"/>
                  </a:lnTo>
                  <a:lnTo>
                    <a:pt x="223269" y="215214"/>
                  </a:lnTo>
                  <a:lnTo>
                    <a:pt x="192678" y="232906"/>
                  </a:lnTo>
                  <a:lnTo>
                    <a:pt x="159677" y="244280"/>
                  </a:lnTo>
                  <a:lnTo>
                    <a:pt x="128193" y="251744"/>
                  </a:lnTo>
                  <a:lnTo>
                    <a:pt x="97521" y="255190"/>
                  </a:lnTo>
                  <a:lnTo>
                    <a:pt x="68324" y="256211"/>
                  </a:lnTo>
                  <a:lnTo>
                    <a:pt x="36512" y="256557"/>
                  </a:lnTo>
                  <a:lnTo>
                    <a:pt x="19291" y="255823"/>
                  </a:lnTo>
                  <a:lnTo>
                    <a:pt x="1992" y="250487"/>
                  </a:lnTo>
                  <a:lnTo>
                    <a:pt x="1791" y="249364"/>
                  </a:lnTo>
                  <a:lnTo>
                    <a:pt x="3684" y="245998"/>
                  </a:lnTo>
                  <a:lnTo>
                    <a:pt x="5300" y="244783"/>
                  </a:lnTo>
                  <a:lnTo>
                    <a:pt x="38186" y="234725"/>
                  </a:lnTo>
                  <a:lnTo>
                    <a:pt x="73509" y="229381"/>
                  </a:lnTo>
                  <a:lnTo>
                    <a:pt x="101603" y="228456"/>
                  </a:lnTo>
                  <a:lnTo>
                    <a:pt x="133828" y="228182"/>
                  </a:lnTo>
                  <a:lnTo>
                    <a:pt x="160927" y="228101"/>
                  </a:lnTo>
                  <a:lnTo>
                    <a:pt x="196326" y="228867"/>
                  </a:lnTo>
                  <a:lnTo>
                    <a:pt x="229189" y="233722"/>
                  </a:lnTo>
                  <a:lnTo>
                    <a:pt x="252418" y="236886"/>
                  </a:lnTo>
                  <a:lnTo>
                    <a:pt x="284408" y="246543"/>
                  </a:lnTo>
                  <a:lnTo>
                    <a:pt x="306188" y="249498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SMARTInkShape-Group25"/>
          <p:cNvGrpSpPr/>
          <p:nvPr/>
        </p:nvGrpSpPr>
        <p:grpSpPr>
          <a:xfrm>
            <a:off x="2707481" y="3422285"/>
            <a:ext cx="971551" cy="442485"/>
            <a:chOff x="2707481" y="3422285"/>
            <a:chExt cx="971551" cy="442485"/>
          </a:xfrm>
        </p:grpSpPr>
        <p:sp>
          <p:nvSpPr>
            <p:cNvPr id="20" name="SMARTInkShape-73"/>
            <p:cNvSpPr/>
            <p:nvPr/>
          </p:nvSpPr>
          <p:spPr>
            <a:xfrm>
              <a:off x="3490422" y="3422285"/>
              <a:ext cx="188610" cy="363904"/>
            </a:xfrm>
            <a:custGeom>
              <a:avLst/>
              <a:gdLst/>
              <a:ahLst/>
              <a:cxnLst/>
              <a:rect l="0" t="0" r="0" b="0"/>
              <a:pathLst>
                <a:path w="188610" h="363904">
                  <a:moveTo>
                    <a:pt x="188609" y="13859"/>
                  </a:moveTo>
                  <a:lnTo>
                    <a:pt x="184817" y="13859"/>
                  </a:lnTo>
                  <a:lnTo>
                    <a:pt x="180838" y="11742"/>
                  </a:lnTo>
                  <a:lnTo>
                    <a:pt x="168024" y="3916"/>
                  </a:lnTo>
                  <a:lnTo>
                    <a:pt x="154817" y="858"/>
                  </a:lnTo>
                  <a:lnTo>
                    <a:pt x="130429" y="619"/>
                  </a:lnTo>
                  <a:lnTo>
                    <a:pt x="109723" y="6144"/>
                  </a:lnTo>
                  <a:lnTo>
                    <a:pt x="74269" y="26317"/>
                  </a:lnTo>
                  <a:lnTo>
                    <a:pt x="40702" y="49650"/>
                  </a:lnTo>
                  <a:lnTo>
                    <a:pt x="19958" y="72434"/>
                  </a:lnTo>
                  <a:lnTo>
                    <a:pt x="945" y="104053"/>
                  </a:lnTo>
                  <a:lnTo>
                    <a:pt x="0" y="108120"/>
                  </a:lnTo>
                  <a:lnTo>
                    <a:pt x="163" y="111624"/>
                  </a:lnTo>
                  <a:lnTo>
                    <a:pt x="2462" y="117635"/>
                  </a:lnTo>
                  <a:lnTo>
                    <a:pt x="12656" y="130409"/>
                  </a:lnTo>
                  <a:lnTo>
                    <a:pt x="19391" y="133128"/>
                  </a:lnTo>
                  <a:lnTo>
                    <a:pt x="36650" y="134873"/>
                  </a:lnTo>
                  <a:lnTo>
                    <a:pt x="68615" y="125321"/>
                  </a:lnTo>
                  <a:lnTo>
                    <a:pt x="97854" y="107657"/>
                  </a:lnTo>
                  <a:lnTo>
                    <a:pt x="118236" y="89772"/>
                  </a:lnTo>
                  <a:lnTo>
                    <a:pt x="132846" y="73069"/>
                  </a:lnTo>
                  <a:lnTo>
                    <a:pt x="140806" y="66368"/>
                  </a:lnTo>
                  <a:lnTo>
                    <a:pt x="159885" y="35158"/>
                  </a:lnTo>
                  <a:lnTo>
                    <a:pt x="165017" y="23080"/>
                  </a:lnTo>
                  <a:lnTo>
                    <a:pt x="167011" y="17163"/>
                  </a:lnTo>
                  <a:lnTo>
                    <a:pt x="172642" y="6898"/>
                  </a:lnTo>
                  <a:lnTo>
                    <a:pt x="174224" y="0"/>
                  </a:lnTo>
                  <a:lnTo>
                    <a:pt x="174320" y="31690"/>
                  </a:lnTo>
                  <a:lnTo>
                    <a:pt x="172205" y="57421"/>
                  </a:lnTo>
                  <a:lnTo>
                    <a:pt x="168171" y="85434"/>
                  </a:lnTo>
                  <a:lnTo>
                    <a:pt x="167374" y="118808"/>
                  </a:lnTo>
                  <a:lnTo>
                    <a:pt x="167217" y="151271"/>
                  </a:lnTo>
                  <a:lnTo>
                    <a:pt x="167186" y="184229"/>
                  </a:lnTo>
                  <a:lnTo>
                    <a:pt x="171295" y="218580"/>
                  </a:lnTo>
                  <a:lnTo>
                    <a:pt x="168226" y="249119"/>
                  </a:lnTo>
                  <a:lnTo>
                    <a:pt x="167385" y="278082"/>
                  </a:lnTo>
                  <a:lnTo>
                    <a:pt x="161551" y="311767"/>
                  </a:lnTo>
                  <a:lnTo>
                    <a:pt x="158367" y="327553"/>
                  </a:lnTo>
                  <a:lnTo>
                    <a:pt x="154513" y="342285"/>
                  </a:lnTo>
                  <a:lnTo>
                    <a:pt x="153211" y="357692"/>
                  </a:lnTo>
                  <a:lnTo>
                    <a:pt x="152310" y="359762"/>
                  </a:lnTo>
                  <a:lnTo>
                    <a:pt x="150916" y="361142"/>
                  </a:lnTo>
                  <a:lnTo>
                    <a:pt x="145747" y="363903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74"/>
            <p:cNvSpPr/>
            <p:nvPr/>
          </p:nvSpPr>
          <p:spPr>
            <a:xfrm>
              <a:off x="3228975" y="3636169"/>
              <a:ext cx="71439" cy="42863"/>
            </a:xfrm>
            <a:custGeom>
              <a:avLst/>
              <a:gdLst/>
              <a:ahLst/>
              <a:cxnLst/>
              <a:rect l="0" t="0" r="0" b="0"/>
              <a:pathLst>
                <a:path w="71439" h="42863">
                  <a:moveTo>
                    <a:pt x="71438" y="0"/>
                  </a:moveTo>
                  <a:lnTo>
                    <a:pt x="54847" y="14473"/>
                  </a:lnTo>
                  <a:lnTo>
                    <a:pt x="22719" y="28591"/>
                  </a:lnTo>
                  <a:lnTo>
                    <a:pt x="0" y="42862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75"/>
            <p:cNvSpPr/>
            <p:nvPr/>
          </p:nvSpPr>
          <p:spPr>
            <a:xfrm>
              <a:off x="3214688" y="3543300"/>
              <a:ext cx="92869" cy="28576"/>
            </a:xfrm>
            <a:custGeom>
              <a:avLst/>
              <a:gdLst/>
              <a:ahLst/>
              <a:cxnLst/>
              <a:rect l="0" t="0" r="0" b="0"/>
              <a:pathLst>
                <a:path w="92869" h="28576">
                  <a:moveTo>
                    <a:pt x="92868" y="0"/>
                  </a:moveTo>
                  <a:lnTo>
                    <a:pt x="82925" y="0"/>
                  </a:lnTo>
                  <a:lnTo>
                    <a:pt x="48762" y="12185"/>
                  </a:lnTo>
                  <a:lnTo>
                    <a:pt x="13531" y="25424"/>
                  </a:lnTo>
                  <a:lnTo>
                    <a:pt x="0" y="28575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76"/>
            <p:cNvSpPr/>
            <p:nvPr/>
          </p:nvSpPr>
          <p:spPr>
            <a:xfrm>
              <a:off x="2972229" y="3436144"/>
              <a:ext cx="119589" cy="128456"/>
            </a:xfrm>
            <a:custGeom>
              <a:avLst/>
              <a:gdLst/>
              <a:ahLst/>
              <a:cxnLst/>
              <a:rect l="0" t="0" r="0" b="0"/>
              <a:pathLst>
                <a:path w="119589" h="128456">
                  <a:moveTo>
                    <a:pt x="49577" y="0"/>
                  </a:moveTo>
                  <a:lnTo>
                    <a:pt x="59520" y="0"/>
                  </a:lnTo>
                  <a:lnTo>
                    <a:pt x="64051" y="2116"/>
                  </a:lnTo>
                  <a:lnTo>
                    <a:pt x="70297" y="5703"/>
                  </a:lnTo>
                  <a:lnTo>
                    <a:pt x="92846" y="16792"/>
                  </a:lnTo>
                  <a:lnTo>
                    <a:pt x="108935" y="30967"/>
                  </a:lnTo>
                  <a:lnTo>
                    <a:pt x="116201" y="41895"/>
                  </a:lnTo>
                  <a:lnTo>
                    <a:pt x="119588" y="55187"/>
                  </a:lnTo>
                  <a:lnTo>
                    <a:pt x="118264" y="64480"/>
                  </a:lnTo>
                  <a:lnTo>
                    <a:pt x="108746" y="87337"/>
                  </a:lnTo>
                  <a:lnTo>
                    <a:pt x="83894" y="115565"/>
                  </a:lnTo>
                  <a:lnTo>
                    <a:pt x="72269" y="123494"/>
                  </a:lnTo>
                  <a:lnTo>
                    <a:pt x="58770" y="127078"/>
                  </a:lnTo>
                  <a:lnTo>
                    <a:pt x="30498" y="128455"/>
                  </a:lnTo>
                  <a:lnTo>
                    <a:pt x="23106" y="126412"/>
                  </a:lnTo>
                  <a:lnTo>
                    <a:pt x="17175" y="123652"/>
                  </a:lnTo>
                  <a:lnTo>
                    <a:pt x="9373" y="121304"/>
                  </a:lnTo>
                  <a:lnTo>
                    <a:pt x="4456" y="117942"/>
                  </a:lnTo>
                  <a:lnTo>
                    <a:pt x="1742" y="113802"/>
                  </a:lnTo>
                  <a:lnTo>
                    <a:pt x="0" y="108469"/>
                  </a:lnTo>
                  <a:lnTo>
                    <a:pt x="651" y="108031"/>
                  </a:lnTo>
                  <a:lnTo>
                    <a:pt x="3490" y="107545"/>
                  </a:lnTo>
                  <a:lnTo>
                    <a:pt x="12575" y="102323"/>
                  </a:lnTo>
                  <a:lnTo>
                    <a:pt x="47332" y="100103"/>
                  </a:lnTo>
                  <a:lnTo>
                    <a:pt x="74059" y="100811"/>
                  </a:lnTo>
                  <a:lnTo>
                    <a:pt x="96320" y="107288"/>
                  </a:lnTo>
                  <a:lnTo>
                    <a:pt x="106727" y="114300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77"/>
            <p:cNvSpPr/>
            <p:nvPr/>
          </p:nvSpPr>
          <p:spPr>
            <a:xfrm>
              <a:off x="2707481" y="3572537"/>
              <a:ext cx="235289" cy="292233"/>
            </a:xfrm>
            <a:custGeom>
              <a:avLst/>
              <a:gdLst/>
              <a:ahLst/>
              <a:cxnLst/>
              <a:rect l="0" t="0" r="0" b="0"/>
              <a:pathLst>
                <a:path w="235289" h="292233">
                  <a:moveTo>
                    <a:pt x="0" y="6482"/>
                  </a:moveTo>
                  <a:lnTo>
                    <a:pt x="34570" y="6482"/>
                  </a:lnTo>
                  <a:lnTo>
                    <a:pt x="66747" y="0"/>
                  </a:lnTo>
                  <a:lnTo>
                    <a:pt x="99372" y="190"/>
                  </a:lnTo>
                  <a:lnTo>
                    <a:pt x="119763" y="9288"/>
                  </a:lnTo>
                  <a:lnTo>
                    <a:pt x="129765" y="16133"/>
                  </a:lnTo>
                  <a:lnTo>
                    <a:pt x="137756" y="26980"/>
                  </a:lnTo>
                  <a:lnTo>
                    <a:pt x="138669" y="30466"/>
                  </a:lnTo>
                  <a:lnTo>
                    <a:pt x="138483" y="33584"/>
                  </a:lnTo>
                  <a:lnTo>
                    <a:pt x="136547" y="43880"/>
                  </a:lnTo>
                  <a:lnTo>
                    <a:pt x="135300" y="52472"/>
                  </a:lnTo>
                  <a:lnTo>
                    <a:pt x="123578" y="79572"/>
                  </a:lnTo>
                  <a:lnTo>
                    <a:pt x="117402" y="88904"/>
                  </a:lnTo>
                  <a:lnTo>
                    <a:pt x="115219" y="96696"/>
                  </a:lnTo>
                  <a:lnTo>
                    <a:pt x="114709" y="101610"/>
                  </a:lnTo>
                  <a:lnTo>
                    <a:pt x="116598" y="106440"/>
                  </a:lnTo>
                  <a:lnTo>
                    <a:pt x="124279" y="116008"/>
                  </a:lnTo>
                  <a:lnTo>
                    <a:pt x="130906" y="118661"/>
                  </a:lnTo>
                  <a:lnTo>
                    <a:pt x="165853" y="130601"/>
                  </a:lnTo>
                  <a:lnTo>
                    <a:pt x="197362" y="138469"/>
                  </a:lnTo>
                  <a:lnTo>
                    <a:pt x="211848" y="144896"/>
                  </a:lnTo>
                  <a:lnTo>
                    <a:pt x="219303" y="151607"/>
                  </a:lnTo>
                  <a:lnTo>
                    <a:pt x="232285" y="168556"/>
                  </a:lnTo>
                  <a:lnTo>
                    <a:pt x="235061" y="185575"/>
                  </a:lnTo>
                  <a:lnTo>
                    <a:pt x="235288" y="190171"/>
                  </a:lnTo>
                  <a:lnTo>
                    <a:pt x="231308" y="199511"/>
                  </a:lnTo>
                  <a:lnTo>
                    <a:pt x="210317" y="227950"/>
                  </a:lnTo>
                  <a:lnTo>
                    <a:pt x="178068" y="251752"/>
                  </a:lnTo>
                  <a:lnTo>
                    <a:pt x="147798" y="268684"/>
                  </a:lnTo>
                  <a:lnTo>
                    <a:pt x="115272" y="279907"/>
                  </a:lnTo>
                  <a:lnTo>
                    <a:pt x="80826" y="290060"/>
                  </a:lnTo>
                  <a:lnTo>
                    <a:pt x="57150" y="292232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SMARTInkShape-Group26"/>
          <p:cNvGrpSpPr/>
          <p:nvPr/>
        </p:nvGrpSpPr>
        <p:grpSpPr>
          <a:xfrm>
            <a:off x="2789849" y="3826671"/>
            <a:ext cx="835390" cy="1085851"/>
            <a:chOff x="2750344" y="3864769"/>
            <a:chExt cx="835390" cy="1085851"/>
          </a:xfrm>
        </p:grpSpPr>
        <p:sp>
          <p:nvSpPr>
            <p:cNvPr id="26" name="SMARTInkShape-78"/>
            <p:cNvSpPr/>
            <p:nvPr/>
          </p:nvSpPr>
          <p:spPr>
            <a:xfrm>
              <a:off x="3450431" y="4314825"/>
              <a:ext cx="85726" cy="407195"/>
            </a:xfrm>
            <a:custGeom>
              <a:avLst/>
              <a:gdLst/>
              <a:ahLst/>
              <a:cxnLst/>
              <a:rect l="0" t="0" r="0" b="0"/>
              <a:pathLst>
                <a:path w="85726" h="407195">
                  <a:moveTo>
                    <a:pt x="0" y="0"/>
                  </a:moveTo>
                  <a:lnTo>
                    <a:pt x="0" y="3792"/>
                  </a:lnTo>
                  <a:lnTo>
                    <a:pt x="2117" y="7771"/>
                  </a:lnTo>
                  <a:lnTo>
                    <a:pt x="3793" y="9943"/>
                  </a:lnTo>
                  <a:lnTo>
                    <a:pt x="5654" y="16590"/>
                  </a:lnTo>
                  <a:lnTo>
                    <a:pt x="8819" y="29257"/>
                  </a:lnTo>
                  <a:lnTo>
                    <a:pt x="17760" y="59594"/>
                  </a:lnTo>
                  <a:lnTo>
                    <a:pt x="26603" y="87537"/>
                  </a:lnTo>
                  <a:lnTo>
                    <a:pt x="34019" y="121682"/>
                  </a:lnTo>
                  <a:lnTo>
                    <a:pt x="40881" y="152183"/>
                  </a:lnTo>
                  <a:lnTo>
                    <a:pt x="46263" y="184753"/>
                  </a:lnTo>
                  <a:lnTo>
                    <a:pt x="50061" y="219027"/>
                  </a:lnTo>
                  <a:lnTo>
                    <a:pt x="57631" y="249552"/>
                  </a:lnTo>
                  <a:lnTo>
                    <a:pt x="62978" y="278512"/>
                  </a:lnTo>
                  <a:lnTo>
                    <a:pt x="69775" y="312196"/>
                  </a:lnTo>
                  <a:lnTo>
                    <a:pt x="73408" y="342714"/>
                  </a:lnTo>
                  <a:lnTo>
                    <a:pt x="77049" y="357133"/>
                  </a:lnTo>
                  <a:lnTo>
                    <a:pt x="79315" y="389582"/>
                  </a:lnTo>
                  <a:lnTo>
                    <a:pt x="85058" y="399821"/>
                  </a:lnTo>
                  <a:lnTo>
                    <a:pt x="85725" y="407194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79"/>
            <p:cNvSpPr/>
            <p:nvPr/>
          </p:nvSpPr>
          <p:spPr>
            <a:xfrm>
              <a:off x="3128963" y="4629150"/>
              <a:ext cx="92869" cy="71439"/>
            </a:xfrm>
            <a:custGeom>
              <a:avLst/>
              <a:gdLst/>
              <a:ahLst/>
              <a:cxnLst/>
              <a:rect l="0" t="0" r="0" b="0"/>
              <a:pathLst>
                <a:path w="92869" h="71439">
                  <a:moveTo>
                    <a:pt x="92868" y="0"/>
                  </a:moveTo>
                  <a:lnTo>
                    <a:pt x="92868" y="3792"/>
                  </a:lnTo>
                  <a:lnTo>
                    <a:pt x="90752" y="7770"/>
                  </a:lnTo>
                  <a:lnTo>
                    <a:pt x="79133" y="20585"/>
                  </a:lnTo>
                  <a:lnTo>
                    <a:pt x="49138" y="39527"/>
                  </a:lnTo>
                  <a:lnTo>
                    <a:pt x="14838" y="63374"/>
                  </a:lnTo>
                  <a:lnTo>
                    <a:pt x="0" y="71438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80"/>
            <p:cNvSpPr/>
            <p:nvPr/>
          </p:nvSpPr>
          <p:spPr>
            <a:xfrm>
              <a:off x="3136106" y="4529138"/>
              <a:ext cx="78583" cy="42863"/>
            </a:xfrm>
            <a:custGeom>
              <a:avLst/>
              <a:gdLst/>
              <a:ahLst/>
              <a:cxnLst/>
              <a:rect l="0" t="0" r="0" b="0"/>
              <a:pathLst>
                <a:path w="78583" h="42863">
                  <a:moveTo>
                    <a:pt x="78582" y="0"/>
                  </a:moveTo>
                  <a:lnTo>
                    <a:pt x="68639" y="0"/>
                  </a:lnTo>
                  <a:lnTo>
                    <a:pt x="44789" y="9943"/>
                  </a:lnTo>
                  <a:lnTo>
                    <a:pt x="9243" y="35293"/>
                  </a:lnTo>
                  <a:lnTo>
                    <a:pt x="0" y="42862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81"/>
            <p:cNvSpPr/>
            <p:nvPr/>
          </p:nvSpPr>
          <p:spPr>
            <a:xfrm>
              <a:off x="2993355" y="4386263"/>
              <a:ext cx="96581" cy="92510"/>
            </a:xfrm>
            <a:custGeom>
              <a:avLst/>
              <a:gdLst/>
              <a:ahLst/>
              <a:cxnLst/>
              <a:rect l="0" t="0" r="0" b="0"/>
              <a:pathLst>
                <a:path w="96581" h="92510">
                  <a:moveTo>
                    <a:pt x="42739" y="0"/>
                  </a:moveTo>
                  <a:lnTo>
                    <a:pt x="28265" y="16589"/>
                  </a:lnTo>
                  <a:lnTo>
                    <a:pt x="7015" y="51556"/>
                  </a:lnTo>
                  <a:lnTo>
                    <a:pt x="1992" y="62636"/>
                  </a:lnTo>
                  <a:lnTo>
                    <a:pt x="0" y="83223"/>
                  </a:lnTo>
                  <a:lnTo>
                    <a:pt x="2048" y="86729"/>
                  </a:lnTo>
                  <a:lnTo>
                    <a:pt x="3705" y="88775"/>
                  </a:lnTo>
                  <a:lnTo>
                    <a:pt x="7664" y="91049"/>
                  </a:lnTo>
                  <a:lnTo>
                    <a:pt x="16672" y="92509"/>
                  </a:lnTo>
                  <a:lnTo>
                    <a:pt x="31798" y="92004"/>
                  </a:lnTo>
                  <a:lnTo>
                    <a:pt x="54772" y="82915"/>
                  </a:lnTo>
                  <a:lnTo>
                    <a:pt x="73288" y="69018"/>
                  </a:lnTo>
                  <a:lnTo>
                    <a:pt x="83139" y="58730"/>
                  </a:lnTo>
                  <a:lnTo>
                    <a:pt x="89546" y="47475"/>
                  </a:lnTo>
                  <a:lnTo>
                    <a:pt x="92591" y="38761"/>
                  </a:lnTo>
                  <a:lnTo>
                    <a:pt x="96116" y="33631"/>
                  </a:lnTo>
                  <a:lnTo>
                    <a:pt x="96580" y="30358"/>
                  </a:lnTo>
                  <a:lnTo>
                    <a:pt x="94978" y="22488"/>
                  </a:lnTo>
                  <a:lnTo>
                    <a:pt x="93440" y="19754"/>
                  </a:lnTo>
                  <a:lnTo>
                    <a:pt x="91621" y="17932"/>
                  </a:lnTo>
                  <a:lnTo>
                    <a:pt x="89614" y="16717"/>
                  </a:lnTo>
                  <a:lnTo>
                    <a:pt x="88276" y="15113"/>
                  </a:lnTo>
                  <a:lnTo>
                    <a:pt x="84013" y="6836"/>
                  </a:lnTo>
                  <a:lnTo>
                    <a:pt x="82161" y="4557"/>
                  </a:lnTo>
                  <a:lnTo>
                    <a:pt x="77987" y="2025"/>
                  </a:lnTo>
                  <a:lnTo>
                    <a:pt x="69058" y="600"/>
                  </a:lnTo>
                  <a:lnTo>
                    <a:pt x="40442" y="10"/>
                  </a:lnTo>
                  <a:lnTo>
                    <a:pt x="35632" y="2121"/>
                  </a:lnTo>
                  <a:lnTo>
                    <a:pt x="28451" y="7143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82"/>
            <p:cNvSpPr/>
            <p:nvPr/>
          </p:nvSpPr>
          <p:spPr>
            <a:xfrm>
              <a:off x="2800350" y="4486314"/>
              <a:ext cx="149885" cy="464306"/>
            </a:xfrm>
            <a:custGeom>
              <a:avLst/>
              <a:gdLst/>
              <a:ahLst/>
              <a:cxnLst/>
              <a:rect l="0" t="0" r="0" b="0"/>
              <a:pathLst>
                <a:path w="149885" h="464306">
                  <a:moveTo>
                    <a:pt x="0" y="14249"/>
                  </a:moveTo>
                  <a:lnTo>
                    <a:pt x="6151" y="8098"/>
                  </a:lnTo>
                  <a:lnTo>
                    <a:pt x="10641" y="7399"/>
                  </a:lnTo>
                  <a:lnTo>
                    <a:pt x="31168" y="6328"/>
                  </a:lnTo>
                  <a:lnTo>
                    <a:pt x="44551" y="1454"/>
                  </a:lnTo>
                  <a:lnTo>
                    <a:pt x="80114" y="0"/>
                  </a:lnTo>
                  <a:lnTo>
                    <a:pt x="101802" y="760"/>
                  </a:lnTo>
                  <a:lnTo>
                    <a:pt x="111038" y="5666"/>
                  </a:lnTo>
                  <a:lnTo>
                    <a:pt x="116290" y="9904"/>
                  </a:lnTo>
                  <a:lnTo>
                    <a:pt x="119153" y="14435"/>
                  </a:lnTo>
                  <a:lnTo>
                    <a:pt x="120425" y="19887"/>
                  </a:lnTo>
                  <a:lnTo>
                    <a:pt x="120991" y="27603"/>
                  </a:lnTo>
                  <a:lnTo>
                    <a:pt x="117517" y="40871"/>
                  </a:lnTo>
                  <a:lnTo>
                    <a:pt x="100847" y="72848"/>
                  </a:lnTo>
                  <a:lnTo>
                    <a:pt x="73683" y="104445"/>
                  </a:lnTo>
                  <a:lnTo>
                    <a:pt x="55175" y="133285"/>
                  </a:lnTo>
                  <a:lnTo>
                    <a:pt x="48570" y="149349"/>
                  </a:lnTo>
                  <a:lnTo>
                    <a:pt x="46668" y="151940"/>
                  </a:lnTo>
                  <a:lnTo>
                    <a:pt x="46193" y="154462"/>
                  </a:lnTo>
                  <a:lnTo>
                    <a:pt x="46671" y="156937"/>
                  </a:lnTo>
                  <a:lnTo>
                    <a:pt x="48523" y="161803"/>
                  </a:lnTo>
                  <a:lnTo>
                    <a:pt x="50360" y="169005"/>
                  </a:lnTo>
                  <a:lnTo>
                    <a:pt x="53604" y="173781"/>
                  </a:lnTo>
                  <a:lnTo>
                    <a:pt x="87794" y="195370"/>
                  </a:lnTo>
                  <a:lnTo>
                    <a:pt x="121425" y="216259"/>
                  </a:lnTo>
                  <a:lnTo>
                    <a:pt x="133609" y="229149"/>
                  </a:lnTo>
                  <a:lnTo>
                    <a:pt x="144837" y="251519"/>
                  </a:lnTo>
                  <a:lnTo>
                    <a:pt x="149336" y="285912"/>
                  </a:lnTo>
                  <a:lnTo>
                    <a:pt x="149884" y="314325"/>
                  </a:lnTo>
                  <a:lnTo>
                    <a:pt x="136576" y="350010"/>
                  </a:lnTo>
                  <a:lnTo>
                    <a:pt x="122581" y="382373"/>
                  </a:lnTo>
                  <a:lnTo>
                    <a:pt x="96311" y="415346"/>
                  </a:lnTo>
                  <a:lnTo>
                    <a:pt x="88049" y="428259"/>
                  </a:lnTo>
                  <a:lnTo>
                    <a:pt x="56005" y="456375"/>
                  </a:lnTo>
                  <a:lnTo>
                    <a:pt x="42863" y="464305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83"/>
            <p:cNvSpPr/>
            <p:nvPr/>
          </p:nvSpPr>
          <p:spPr>
            <a:xfrm>
              <a:off x="3414713" y="3943350"/>
              <a:ext cx="171021" cy="264320"/>
            </a:xfrm>
            <a:custGeom>
              <a:avLst/>
              <a:gdLst/>
              <a:ahLst/>
              <a:cxnLst/>
              <a:rect l="0" t="0" r="0" b="0"/>
              <a:pathLst>
                <a:path w="171021" h="264320">
                  <a:moveTo>
                    <a:pt x="7143" y="0"/>
                  </a:moveTo>
                  <a:lnTo>
                    <a:pt x="40030" y="0"/>
                  </a:lnTo>
                  <a:lnTo>
                    <a:pt x="72005" y="0"/>
                  </a:lnTo>
                  <a:lnTo>
                    <a:pt x="85183" y="793"/>
                  </a:lnTo>
                  <a:lnTo>
                    <a:pt x="110721" y="7276"/>
                  </a:lnTo>
                  <a:lnTo>
                    <a:pt x="116148" y="10642"/>
                  </a:lnTo>
                  <a:lnTo>
                    <a:pt x="119090" y="14784"/>
                  </a:lnTo>
                  <a:lnTo>
                    <a:pt x="120746" y="21578"/>
                  </a:lnTo>
                  <a:lnTo>
                    <a:pt x="121306" y="30985"/>
                  </a:lnTo>
                  <a:lnTo>
                    <a:pt x="119764" y="33356"/>
                  </a:lnTo>
                  <a:lnTo>
                    <a:pt x="108000" y="44983"/>
                  </a:lnTo>
                  <a:lnTo>
                    <a:pt x="80704" y="78542"/>
                  </a:lnTo>
                  <a:lnTo>
                    <a:pt x="79000" y="88099"/>
                  </a:lnTo>
                  <a:lnTo>
                    <a:pt x="80884" y="92865"/>
                  </a:lnTo>
                  <a:lnTo>
                    <a:pt x="82497" y="95248"/>
                  </a:lnTo>
                  <a:lnTo>
                    <a:pt x="84367" y="96836"/>
                  </a:lnTo>
                  <a:lnTo>
                    <a:pt x="103424" y="104643"/>
                  </a:lnTo>
                  <a:lnTo>
                    <a:pt x="135791" y="112663"/>
                  </a:lnTo>
                  <a:lnTo>
                    <a:pt x="144489" y="114366"/>
                  </a:lnTo>
                  <a:lnTo>
                    <a:pt x="153848" y="119788"/>
                  </a:lnTo>
                  <a:lnTo>
                    <a:pt x="166564" y="131064"/>
                  </a:lnTo>
                  <a:lnTo>
                    <a:pt x="169278" y="137890"/>
                  </a:lnTo>
                  <a:lnTo>
                    <a:pt x="171020" y="151415"/>
                  </a:lnTo>
                  <a:lnTo>
                    <a:pt x="167530" y="163044"/>
                  </a:lnTo>
                  <a:lnTo>
                    <a:pt x="161506" y="169831"/>
                  </a:lnTo>
                  <a:lnTo>
                    <a:pt x="130804" y="194175"/>
                  </a:lnTo>
                  <a:lnTo>
                    <a:pt x="99364" y="212680"/>
                  </a:lnTo>
                  <a:lnTo>
                    <a:pt x="80505" y="223089"/>
                  </a:lnTo>
                  <a:lnTo>
                    <a:pt x="54228" y="239781"/>
                  </a:lnTo>
                  <a:lnTo>
                    <a:pt x="20527" y="253936"/>
                  </a:lnTo>
                  <a:lnTo>
                    <a:pt x="7629" y="256891"/>
                  </a:lnTo>
                  <a:lnTo>
                    <a:pt x="0" y="257175"/>
                  </a:lnTo>
                  <a:lnTo>
                    <a:pt x="0" y="264319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84"/>
            <p:cNvSpPr/>
            <p:nvPr/>
          </p:nvSpPr>
          <p:spPr>
            <a:xfrm>
              <a:off x="3164681" y="4150519"/>
              <a:ext cx="57151" cy="35720"/>
            </a:xfrm>
            <a:custGeom>
              <a:avLst/>
              <a:gdLst/>
              <a:ahLst/>
              <a:cxnLst/>
              <a:rect l="0" t="0" r="0" b="0"/>
              <a:pathLst>
                <a:path w="57151" h="35720">
                  <a:moveTo>
                    <a:pt x="57150" y="0"/>
                  </a:moveTo>
                  <a:lnTo>
                    <a:pt x="57150" y="6150"/>
                  </a:lnTo>
                  <a:lnTo>
                    <a:pt x="53358" y="10641"/>
                  </a:lnTo>
                  <a:lnTo>
                    <a:pt x="49379" y="12667"/>
                  </a:lnTo>
                  <a:lnTo>
                    <a:pt x="47207" y="13207"/>
                  </a:lnTo>
                  <a:lnTo>
                    <a:pt x="12414" y="32607"/>
                  </a:lnTo>
                  <a:lnTo>
                    <a:pt x="0" y="35719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85"/>
            <p:cNvSpPr/>
            <p:nvPr/>
          </p:nvSpPr>
          <p:spPr>
            <a:xfrm>
              <a:off x="3164681" y="4050506"/>
              <a:ext cx="78583" cy="28576"/>
            </a:xfrm>
            <a:custGeom>
              <a:avLst/>
              <a:gdLst/>
              <a:ahLst/>
              <a:cxnLst/>
              <a:rect l="0" t="0" r="0" b="0"/>
              <a:pathLst>
                <a:path w="78583" h="28576">
                  <a:moveTo>
                    <a:pt x="78582" y="0"/>
                  </a:moveTo>
                  <a:lnTo>
                    <a:pt x="68639" y="0"/>
                  </a:lnTo>
                  <a:lnTo>
                    <a:pt x="64108" y="2117"/>
                  </a:lnTo>
                  <a:lnTo>
                    <a:pt x="59449" y="4909"/>
                  </a:lnTo>
                  <a:lnTo>
                    <a:pt x="25119" y="19271"/>
                  </a:lnTo>
                  <a:lnTo>
                    <a:pt x="0" y="28575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86"/>
            <p:cNvSpPr/>
            <p:nvPr/>
          </p:nvSpPr>
          <p:spPr>
            <a:xfrm>
              <a:off x="3028951" y="3864769"/>
              <a:ext cx="7144" cy="107157"/>
            </a:xfrm>
            <a:custGeom>
              <a:avLst/>
              <a:gdLst/>
              <a:ahLst/>
              <a:cxnLst/>
              <a:rect l="0" t="0" r="0" b="0"/>
              <a:pathLst>
                <a:path w="7144" h="107157">
                  <a:moveTo>
                    <a:pt x="7143" y="0"/>
                  </a:moveTo>
                  <a:lnTo>
                    <a:pt x="3350" y="0"/>
                  </a:lnTo>
                  <a:lnTo>
                    <a:pt x="2233" y="793"/>
                  </a:lnTo>
                  <a:lnTo>
                    <a:pt x="1488" y="2116"/>
                  </a:lnTo>
                  <a:lnTo>
                    <a:pt x="293" y="9943"/>
                  </a:lnTo>
                  <a:lnTo>
                    <a:pt x="0" y="45392"/>
                  </a:lnTo>
                  <a:lnTo>
                    <a:pt x="793" y="80389"/>
                  </a:lnTo>
                  <a:lnTo>
                    <a:pt x="5653" y="94401"/>
                  </a:lnTo>
                  <a:lnTo>
                    <a:pt x="7143" y="107156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87"/>
            <p:cNvSpPr/>
            <p:nvPr/>
          </p:nvSpPr>
          <p:spPr>
            <a:xfrm>
              <a:off x="2750344" y="4007655"/>
              <a:ext cx="205633" cy="371465"/>
            </a:xfrm>
            <a:custGeom>
              <a:avLst/>
              <a:gdLst/>
              <a:ahLst/>
              <a:cxnLst/>
              <a:rect l="0" t="0" r="0" b="0"/>
              <a:pathLst>
                <a:path w="205633" h="371465">
                  <a:moveTo>
                    <a:pt x="0" y="7133"/>
                  </a:moveTo>
                  <a:lnTo>
                    <a:pt x="9943" y="7133"/>
                  </a:lnTo>
                  <a:lnTo>
                    <a:pt x="14473" y="5016"/>
                  </a:lnTo>
                  <a:lnTo>
                    <a:pt x="16793" y="3340"/>
                  </a:lnTo>
                  <a:lnTo>
                    <a:pt x="27641" y="982"/>
                  </a:lnTo>
                  <a:lnTo>
                    <a:pt x="61046" y="76"/>
                  </a:lnTo>
                  <a:lnTo>
                    <a:pt x="93382" y="0"/>
                  </a:lnTo>
                  <a:lnTo>
                    <a:pt x="106590" y="788"/>
                  </a:lnTo>
                  <a:lnTo>
                    <a:pt x="137854" y="12174"/>
                  </a:lnTo>
                  <a:lnTo>
                    <a:pt x="147522" y="16782"/>
                  </a:lnTo>
                  <a:lnTo>
                    <a:pt x="150736" y="19915"/>
                  </a:lnTo>
                  <a:lnTo>
                    <a:pt x="160108" y="40899"/>
                  </a:lnTo>
                  <a:lnTo>
                    <a:pt x="160323" y="50185"/>
                  </a:lnTo>
                  <a:lnTo>
                    <a:pt x="149669" y="80703"/>
                  </a:lnTo>
                  <a:lnTo>
                    <a:pt x="136632" y="107566"/>
                  </a:lnTo>
                  <a:lnTo>
                    <a:pt x="113200" y="140102"/>
                  </a:lnTo>
                  <a:lnTo>
                    <a:pt x="88333" y="170797"/>
                  </a:lnTo>
                  <a:lnTo>
                    <a:pt x="86240" y="180837"/>
                  </a:lnTo>
                  <a:lnTo>
                    <a:pt x="86862" y="182466"/>
                  </a:lnTo>
                  <a:lnTo>
                    <a:pt x="88070" y="183553"/>
                  </a:lnTo>
                  <a:lnTo>
                    <a:pt x="89669" y="184277"/>
                  </a:lnTo>
                  <a:lnTo>
                    <a:pt x="120058" y="185599"/>
                  </a:lnTo>
                  <a:lnTo>
                    <a:pt x="154241" y="185715"/>
                  </a:lnTo>
                  <a:lnTo>
                    <a:pt x="173724" y="191427"/>
                  </a:lnTo>
                  <a:lnTo>
                    <a:pt x="183309" y="195668"/>
                  </a:lnTo>
                  <a:lnTo>
                    <a:pt x="190743" y="202316"/>
                  </a:lnTo>
                  <a:lnTo>
                    <a:pt x="201984" y="219519"/>
                  </a:lnTo>
                  <a:lnTo>
                    <a:pt x="205632" y="233486"/>
                  </a:lnTo>
                  <a:lnTo>
                    <a:pt x="204369" y="242936"/>
                  </a:lnTo>
                  <a:lnTo>
                    <a:pt x="200368" y="252428"/>
                  </a:lnTo>
                  <a:lnTo>
                    <a:pt x="180733" y="285888"/>
                  </a:lnTo>
                  <a:lnTo>
                    <a:pt x="149865" y="321327"/>
                  </a:lnTo>
                  <a:lnTo>
                    <a:pt x="121276" y="344459"/>
                  </a:lnTo>
                  <a:lnTo>
                    <a:pt x="91475" y="360864"/>
                  </a:lnTo>
                  <a:lnTo>
                    <a:pt x="81960" y="364089"/>
                  </a:lnTo>
                  <a:lnTo>
                    <a:pt x="71437" y="371464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SMARTInkShape-Group27"/>
          <p:cNvGrpSpPr/>
          <p:nvPr/>
        </p:nvGrpSpPr>
        <p:grpSpPr>
          <a:xfrm>
            <a:off x="4043363" y="2636044"/>
            <a:ext cx="442788" cy="564348"/>
            <a:chOff x="4043363" y="2636044"/>
            <a:chExt cx="442788" cy="564348"/>
          </a:xfrm>
        </p:grpSpPr>
        <p:sp>
          <p:nvSpPr>
            <p:cNvPr id="37" name="SMARTInkShape-88"/>
            <p:cNvSpPr/>
            <p:nvPr/>
          </p:nvSpPr>
          <p:spPr>
            <a:xfrm>
              <a:off x="4086234" y="3021806"/>
              <a:ext cx="135723" cy="178586"/>
            </a:xfrm>
            <a:custGeom>
              <a:avLst/>
              <a:gdLst/>
              <a:ahLst/>
              <a:cxnLst/>
              <a:rect l="0" t="0" r="0" b="0"/>
              <a:pathLst>
                <a:path w="135723" h="178586">
                  <a:moveTo>
                    <a:pt x="121435" y="0"/>
                  </a:moveTo>
                  <a:lnTo>
                    <a:pt x="121435" y="6849"/>
                  </a:lnTo>
                  <a:lnTo>
                    <a:pt x="116525" y="12789"/>
                  </a:lnTo>
                  <a:lnTo>
                    <a:pt x="115284" y="17061"/>
                  </a:lnTo>
                  <a:lnTo>
                    <a:pt x="110499" y="21606"/>
                  </a:lnTo>
                  <a:lnTo>
                    <a:pt x="98284" y="30991"/>
                  </a:lnTo>
                  <a:lnTo>
                    <a:pt x="83687" y="48521"/>
                  </a:lnTo>
                  <a:lnTo>
                    <a:pt x="52260" y="72739"/>
                  </a:lnTo>
                  <a:lnTo>
                    <a:pt x="30667" y="83466"/>
                  </a:lnTo>
                  <a:lnTo>
                    <a:pt x="24737" y="85515"/>
                  </a:lnTo>
                  <a:lnTo>
                    <a:pt x="14463" y="91182"/>
                  </a:lnTo>
                  <a:lnTo>
                    <a:pt x="8582" y="92536"/>
                  </a:lnTo>
                  <a:lnTo>
                    <a:pt x="0" y="100004"/>
                  </a:lnTo>
                  <a:lnTo>
                    <a:pt x="6142" y="106163"/>
                  </a:lnTo>
                  <a:lnTo>
                    <a:pt x="12642" y="107754"/>
                  </a:lnTo>
                  <a:lnTo>
                    <a:pt x="16990" y="110862"/>
                  </a:lnTo>
                  <a:lnTo>
                    <a:pt x="19453" y="114889"/>
                  </a:lnTo>
                  <a:lnTo>
                    <a:pt x="20109" y="117074"/>
                  </a:lnTo>
                  <a:lnTo>
                    <a:pt x="22134" y="118530"/>
                  </a:lnTo>
                  <a:lnTo>
                    <a:pt x="34675" y="122985"/>
                  </a:lnTo>
                  <a:lnTo>
                    <a:pt x="40012" y="126097"/>
                  </a:lnTo>
                  <a:lnTo>
                    <a:pt x="47480" y="128644"/>
                  </a:lnTo>
                  <a:lnTo>
                    <a:pt x="66801" y="139914"/>
                  </a:lnTo>
                  <a:lnTo>
                    <a:pt x="88047" y="148319"/>
                  </a:lnTo>
                  <a:lnTo>
                    <a:pt x="120951" y="169345"/>
                  </a:lnTo>
                  <a:lnTo>
                    <a:pt x="123494" y="170047"/>
                  </a:lnTo>
                  <a:lnTo>
                    <a:pt x="125188" y="171308"/>
                  </a:lnTo>
                  <a:lnTo>
                    <a:pt x="126319" y="172943"/>
                  </a:lnTo>
                  <a:lnTo>
                    <a:pt x="127072" y="174827"/>
                  </a:lnTo>
                  <a:lnTo>
                    <a:pt x="128367" y="176083"/>
                  </a:lnTo>
                  <a:lnTo>
                    <a:pt x="135692" y="178585"/>
                  </a:lnTo>
                  <a:lnTo>
                    <a:pt x="135722" y="161801"/>
                  </a:lnTo>
                  <a:lnTo>
                    <a:pt x="126903" y="128397"/>
                  </a:lnTo>
                  <a:lnTo>
                    <a:pt x="123055" y="114244"/>
                  </a:lnTo>
                  <a:lnTo>
                    <a:pt x="121529" y="80959"/>
                  </a:lnTo>
                  <a:lnTo>
                    <a:pt x="121440" y="48419"/>
                  </a:lnTo>
                  <a:lnTo>
                    <a:pt x="121435" y="28575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89"/>
            <p:cNvSpPr/>
            <p:nvPr/>
          </p:nvSpPr>
          <p:spPr>
            <a:xfrm>
              <a:off x="4043363" y="2636044"/>
              <a:ext cx="442788" cy="471480"/>
            </a:xfrm>
            <a:custGeom>
              <a:avLst/>
              <a:gdLst/>
              <a:ahLst/>
              <a:cxnLst/>
              <a:rect l="0" t="0" r="0" b="0"/>
              <a:pathLst>
                <a:path w="442788" h="471480">
                  <a:moveTo>
                    <a:pt x="0" y="0"/>
                  </a:moveTo>
                  <a:lnTo>
                    <a:pt x="34150" y="0"/>
                  </a:lnTo>
                  <a:lnTo>
                    <a:pt x="66626" y="793"/>
                  </a:lnTo>
                  <a:lnTo>
                    <a:pt x="80217" y="5654"/>
                  </a:lnTo>
                  <a:lnTo>
                    <a:pt x="107300" y="9129"/>
                  </a:lnTo>
                  <a:lnTo>
                    <a:pt x="117538" y="11995"/>
                  </a:lnTo>
                  <a:lnTo>
                    <a:pt x="151743" y="14880"/>
                  </a:lnTo>
                  <a:lnTo>
                    <a:pt x="185826" y="26455"/>
                  </a:lnTo>
                  <a:lnTo>
                    <a:pt x="206715" y="33653"/>
                  </a:lnTo>
                  <a:lnTo>
                    <a:pt x="235831" y="41150"/>
                  </a:lnTo>
                  <a:lnTo>
                    <a:pt x="251733" y="48616"/>
                  </a:lnTo>
                  <a:lnTo>
                    <a:pt x="285837" y="69205"/>
                  </a:lnTo>
                  <a:lnTo>
                    <a:pt x="321334" y="98044"/>
                  </a:lnTo>
                  <a:lnTo>
                    <a:pt x="354798" y="126509"/>
                  </a:lnTo>
                  <a:lnTo>
                    <a:pt x="373061" y="146110"/>
                  </a:lnTo>
                  <a:lnTo>
                    <a:pt x="395949" y="180318"/>
                  </a:lnTo>
                  <a:lnTo>
                    <a:pt x="415394" y="204701"/>
                  </a:lnTo>
                  <a:lnTo>
                    <a:pt x="430889" y="239505"/>
                  </a:lnTo>
                  <a:lnTo>
                    <a:pt x="440780" y="269841"/>
                  </a:lnTo>
                  <a:lnTo>
                    <a:pt x="442787" y="304704"/>
                  </a:lnTo>
                  <a:lnTo>
                    <a:pt x="442093" y="323831"/>
                  </a:lnTo>
                  <a:lnTo>
                    <a:pt x="432965" y="347659"/>
                  </a:lnTo>
                  <a:lnTo>
                    <a:pt x="414320" y="382597"/>
                  </a:lnTo>
                  <a:lnTo>
                    <a:pt x="384086" y="415930"/>
                  </a:lnTo>
                  <a:lnTo>
                    <a:pt x="352506" y="440315"/>
                  </a:lnTo>
                  <a:lnTo>
                    <a:pt x="330938" y="454006"/>
                  </a:lnTo>
                  <a:lnTo>
                    <a:pt x="299895" y="462667"/>
                  </a:lnTo>
                  <a:lnTo>
                    <a:pt x="266387" y="469032"/>
                  </a:lnTo>
                  <a:lnTo>
                    <a:pt x="233753" y="471272"/>
                  </a:lnTo>
                  <a:lnTo>
                    <a:pt x="201428" y="471479"/>
                  </a:lnTo>
                  <a:lnTo>
                    <a:pt x="183163" y="470692"/>
                  </a:lnTo>
                  <a:lnTo>
                    <a:pt x="154764" y="465005"/>
                  </a:lnTo>
                  <a:lnTo>
                    <a:pt x="141282" y="463746"/>
                  </a:lnTo>
                  <a:lnTo>
                    <a:pt x="126623" y="458218"/>
                  </a:lnTo>
                  <a:lnTo>
                    <a:pt x="105804" y="457289"/>
                  </a:lnTo>
                  <a:lnTo>
                    <a:pt x="103873" y="456465"/>
                  </a:lnTo>
                  <a:lnTo>
                    <a:pt x="102586" y="455123"/>
                  </a:lnTo>
                  <a:lnTo>
                    <a:pt x="101728" y="453434"/>
                  </a:lnTo>
                  <a:lnTo>
                    <a:pt x="100363" y="452308"/>
                  </a:lnTo>
                  <a:lnTo>
                    <a:pt x="94012" y="450352"/>
                  </a:lnTo>
                  <a:lnTo>
                    <a:pt x="85725" y="450056"/>
                  </a:lnTo>
                  <a:lnTo>
                    <a:pt x="92868" y="450056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SMARTInkShape-Group28"/>
          <p:cNvGrpSpPr/>
          <p:nvPr/>
        </p:nvGrpSpPr>
        <p:grpSpPr>
          <a:xfrm>
            <a:off x="4543425" y="2543175"/>
            <a:ext cx="492435" cy="385764"/>
            <a:chOff x="4543425" y="2543175"/>
            <a:chExt cx="492435" cy="385764"/>
          </a:xfrm>
        </p:grpSpPr>
        <p:sp>
          <p:nvSpPr>
            <p:cNvPr id="40" name="SMARTInkShape-90"/>
            <p:cNvSpPr/>
            <p:nvPr/>
          </p:nvSpPr>
          <p:spPr>
            <a:xfrm>
              <a:off x="4786313" y="2543175"/>
              <a:ext cx="249547" cy="342757"/>
            </a:xfrm>
            <a:custGeom>
              <a:avLst/>
              <a:gdLst/>
              <a:ahLst/>
              <a:cxnLst/>
              <a:rect l="0" t="0" r="0" b="0"/>
              <a:pathLst>
                <a:path w="249547" h="342757">
                  <a:moveTo>
                    <a:pt x="28575" y="0"/>
                  </a:moveTo>
                  <a:lnTo>
                    <a:pt x="32367" y="0"/>
                  </a:lnTo>
                  <a:lnTo>
                    <a:pt x="36345" y="2116"/>
                  </a:lnTo>
                  <a:lnTo>
                    <a:pt x="40759" y="4910"/>
                  </a:lnTo>
                  <a:lnTo>
                    <a:pt x="67054" y="12667"/>
                  </a:lnTo>
                  <a:lnTo>
                    <a:pt x="100375" y="19777"/>
                  </a:lnTo>
                  <a:lnTo>
                    <a:pt x="135778" y="31052"/>
                  </a:lnTo>
                  <a:lnTo>
                    <a:pt x="169224" y="40500"/>
                  </a:lnTo>
                  <a:lnTo>
                    <a:pt x="203083" y="52390"/>
                  </a:lnTo>
                  <a:lnTo>
                    <a:pt x="227615" y="62707"/>
                  </a:lnTo>
                  <a:lnTo>
                    <a:pt x="244511" y="79970"/>
                  </a:lnTo>
                  <a:lnTo>
                    <a:pt x="247577" y="87400"/>
                  </a:lnTo>
                  <a:lnTo>
                    <a:pt x="249546" y="101314"/>
                  </a:lnTo>
                  <a:lnTo>
                    <a:pt x="244231" y="117409"/>
                  </a:lnTo>
                  <a:lnTo>
                    <a:pt x="240044" y="126529"/>
                  </a:lnTo>
                  <a:lnTo>
                    <a:pt x="233422" y="133758"/>
                  </a:lnTo>
                  <a:lnTo>
                    <a:pt x="202270" y="158435"/>
                  </a:lnTo>
                  <a:lnTo>
                    <a:pt x="170804" y="176958"/>
                  </a:lnTo>
                  <a:lnTo>
                    <a:pt x="135646" y="195194"/>
                  </a:lnTo>
                  <a:lnTo>
                    <a:pt x="103793" y="209228"/>
                  </a:lnTo>
                  <a:lnTo>
                    <a:pt x="71583" y="220017"/>
                  </a:lnTo>
                  <a:lnTo>
                    <a:pt x="42862" y="228600"/>
                  </a:lnTo>
                  <a:lnTo>
                    <a:pt x="70709" y="229394"/>
                  </a:lnTo>
                  <a:lnTo>
                    <a:pt x="104397" y="235876"/>
                  </a:lnTo>
                  <a:lnTo>
                    <a:pt x="132091" y="241251"/>
                  </a:lnTo>
                  <a:lnTo>
                    <a:pt x="163586" y="250178"/>
                  </a:lnTo>
                  <a:lnTo>
                    <a:pt x="194226" y="261957"/>
                  </a:lnTo>
                  <a:lnTo>
                    <a:pt x="229529" y="280988"/>
                  </a:lnTo>
                  <a:lnTo>
                    <a:pt x="232982" y="287867"/>
                  </a:lnTo>
                  <a:lnTo>
                    <a:pt x="235581" y="305476"/>
                  </a:lnTo>
                  <a:lnTo>
                    <a:pt x="231903" y="310468"/>
                  </a:lnTo>
                  <a:lnTo>
                    <a:pt x="209003" y="323930"/>
                  </a:lnTo>
                  <a:lnTo>
                    <a:pt x="177894" y="330112"/>
                  </a:lnTo>
                  <a:lnTo>
                    <a:pt x="142782" y="335807"/>
                  </a:lnTo>
                  <a:lnTo>
                    <a:pt x="107143" y="341809"/>
                  </a:lnTo>
                  <a:lnTo>
                    <a:pt x="73552" y="342756"/>
                  </a:lnTo>
                  <a:lnTo>
                    <a:pt x="42994" y="342087"/>
                  </a:lnTo>
                  <a:lnTo>
                    <a:pt x="9868" y="335158"/>
                  </a:lnTo>
                  <a:lnTo>
                    <a:pt x="0" y="328613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91"/>
            <p:cNvSpPr/>
            <p:nvPr/>
          </p:nvSpPr>
          <p:spPr>
            <a:xfrm>
              <a:off x="4614987" y="2893247"/>
              <a:ext cx="56608" cy="35692"/>
            </a:xfrm>
            <a:custGeom>
              <a:avLst/>
              <a:gdLst/>
              <a:ahLst/>
              <a:cxnLst/>
              <a:rect l="0" t="0" r="0" b="0"/>
              <a:pathLst>
                <a:path w="56608" h="35692">
                  <a:moveTo>
                    <a:pt x="49882" y="28547"/>
                  </a:moveTo>
                  <a:lnTo>
                    <a:pt x="49882" y="17905"/>
                  </a:lnTo>
                  <a:lnTo>
                    <a:pt x="47765" y="13763"/>
                  </a:lnTo>
                  <a:lnTo>
                    <a:pt x="36674" y="1080"/>
                  </a:lnTo>
                  <a:lnTo>
                    <a:pt x="32122" y="300"/>
                  </a:lnTo>
                  <a:lnTo>
                    <a:pt x="18829" y="0"/>
                  </a:lnTo>
                  <a:lnTo>
                    <a:pt x="14120" y="2101"/>
                  </a:lnTo>
                  <a:lnTo>
                    <a:pt x="9382" y="4887"/>
                  </a:lnTo>
                  <a:lnTo>
                    <a:pt x="4630" y="6125"/>
                  </a:lnTo>
                  <a:lnTo>
                    <a:pt x="3045" y="7249"/>
                  </a:lnTo>
                  <a:lnTo>
                    <a:pt x="1989" y="8792"/>
                  </a:lnTo>
                  <a:lnTo>
                    <a:pt x="293" y="13179"/>
                  </a:lnTo>
                  <a:lnTo>
                    <a:pt x="0" y="17732"/>
                  </a:lnTo>
                  <a:lnTo>
                    <a:pt x="752" y="18956"/>
                  </a:lnTo>
                  <a:lnTo>
                    <a:pt x="2047" y="19771"/>
                  </a:lnTo>
                  <a:lnTo>
                    <a:pt x="7663" y="20919"/>
                  </a:lnTo>
                  <a:lnTo>
                    <a:pt x="30843" y="21394"/>
                  </a:lnTo>
                  <a:lnTo>
                    <a:pt x="35599" y="19282"/>
                  </a:lnTo>
                  <a:lnTo>
                    <a:pt x="40358" y="16492"/>
                  </a:lnTo>
                  <a:lnTo>
                    <a:pt x="49882" y="14700"/>
                  </a:lnTo>
                  <a:lnTo>
                    <a:pt x="52263" y="14553"/>
                  </a:lnTo>
                  <a:lnTo>
                    <a:pt x="53851" y="13661"/>
                  </a:lnTo>
                  <a:lnTo>
                    <a:pt x="54909" y="12273"/>
                  </a:lnTo>
                  <a:lnTo>
                    <a:pt x="56607" y="8134"/>
                  </a:lnTo>
                  <a:lnTo>
                    <a:pt x="55953" y="7795"/>
                  </a:lnTo>
                  <a:lnTo>
                    <a:pt x="33173" y="7123"/>
                  </a:lnTo>
                  <a:lnTo>
                    <a:pt x="31599" y="7914"/>
                  </a:lnTo>
                  <a:lnTo>
                    <a:pt x="30550" y="9236"/>
                  </a:lnTo>
                  <a:lnTo>
                    <a:pt x="28590" y="12820"/>
                  </a:lnTo>
                  <a:lnTo>
                    <a:pt x="22423" y="20115"/>
                  </a:lnTo>
                  <a:lnTo>
                    <a:pt x="21405" y="27440"/>
                  </a:lnTo>
                  <a:lnTo>
                    <a:pt x="21315" y="34600"/>
                  </a:lnTo>
                  <a:lnTo>
                    <a:pt x="22106" y="34963"/>
                  </a:lnTo>
                  <a:lnTo>
                    <a:pt x="28451" y="35691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92"/>
            <p:cNvSpPr/>
            <p:nvPr/>
          </p:nvSpPr>
          <p:spPr>
            <a:xfrm>
              <a:off x="4543425" y="2729000"/>
              <a:ext cx="211227" cy="28489"/>
            </a:xfrm>
            <a:custGeom>
              <a:avLst/>
              <a:gdLst/>
              <a:ahLst/>
              <a:cxnLst/>
              <a:rect l="0" t="0" r="0" b="0"/>
              <a:pathLst>
                <a:path w="211227" h="28489">
                  <a:moveTo>
                    <a:pt x="200025" y="7056"/>
                  </a:moveTo>
                  <a:lnTo>
                    <a:pt x="206874" y="206"/>
                  </a:lnTo>
                  <a:lnTo>
                    <a:pt x="210874" y="0"/>
                  </a:lnTo>
                  <a:lnTo>
                    <a:pt x="211226" y="764"/>
                  </a:lnTo>
                  <a:lnTo>
                    <a:pt x="207860" y="6071"/>
                  </a:lnTo>
                  <a:lnTo>
                    <a:pt x="205360" y="6618"/>
                  </a:lnTo>
                  <a:lnTo>
                    <a:pt x="174300" y="7030"/>
                  </a:lnTo>
                  <a:lnTo>
                    <a:pt x="140193" y="9169"/>
                  </a:lnTo>
                  <a:lnTo>
                    <a:pt x="108038" y="13206"/>
                  </a:lnTo>
                  <a:lnTo>
                    <a:pt x="78756" y="18913"/>
                  </a:lnTo>
                  <a:lnTo>
                    <a:pt x="46678" y="21024"/>
                  </a:lnTo>
                  <a:lnTo>
                    <a:pt x="12784" y="21325"/>
                  </a:lnTo>
                  <a:lnTo>
                    <a:pt x="162" y="21344"/>
                  </a:lnTo>
                  <a:lnTo>
                    <a:pt x="0" y="28488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93"/>
            <p:cNvSpPr/>
            <p:nvPr/>
          </p:nvSpPr>
          <p:spPr>
            <a:xfrm>
              <a:off x="4601694" y="2578989"/>
              <a:ext cx="55917" cy="34534"/>
            </a:xfrm>
            <a:custGeom>
              <a:avLst/>
              <a:gdLst/>
              <a:ahLst/>
              <a:cxnLst/>
              <a:rect l="0" t="0" r="0" b="0"/>
              <a:pathLst>
                <a:path w="55917" h="34534">
                  <a:moveTo>
                    <a:pt x="34600" y="28480"/>
                  </a:moveTo>
                  <a:lnTo>
                    <a:pt x="34600" y="24687"/>
                  </a:lnTo>
                  <a:lnTo>
                    <a:pt x="35394" y="23570"/>
                  </a:lnTo>
                  <a:lnTo>
                    <a:pt x="36716" y="22825"/>
                  </a:lnTo>
                  <a:lnTo>
                    <a:pt x="38392" y="22329"/>
                  </a:lnTo>
                  <a:lnTo>
                    <a:pt x="39509" y="21204"/>
                  </a:lnTo>
                  <a:lnTo>
                    <a:pt x="40750" y="17838"/>
                  </a:lnTo>
                  <a:lnTo>
                    <a:pt x="41875" y="16623"/>
                  </a:lnTo>
                  <a:lnTo>
                    <a:pt x="54718" y="8136"/>
                  </a:lnTo>
                  <a:lnTo>
                    <a:pt x="55448" y="5415"/>
                  </a:lnTo>
                  <a:lnTo>
                    <a:pt x="55916" y="993"/>
                  </a:lnTo>
                  <a:lnTo>
                    <a:pt x="55160" y="630"/>
                  </a:lnTo>
                  <a:lnTo>
                    <a:pt x="46078" y="0"/>
                  </a:lnTo>
                  <a:lnTo>
                    <a:pt x="23330" y="7186"/>
                  </a:lnTo>
                  <a:lnTo>
                    <a:pt x="7460" y="20023"/>
                  </a:lnTo>
                  <a:lnTo>
                    <a:pt x="0" y="27371"/>
                  </a:lnTo>
                  <a:lnTo>
                    <a:pt x="421" y="28535"/>
                  </a:lnTo>
                  <a:lnTo>
                    <a:pt x="5130" y="34533"/>
                  </a:lnTo>
                  <a:lnTo>
                    <a:pt x="6222" y="34103"/>
                  </a:lnTo>
                  <a:lnTo>
                    <a:pt x="12097" y="29377"/>
                  </a:lnTo>
                  <a:lnTo>
                    <a:pt x="18660" y="27863"/>
                  </a:lnTo>
                  <a:lnTo>
                    <a:pt x="25291" y="23623"/>
                  </a:lnTo>
                  <a:lnTo>
                    <a:pt x="33217" y="21637"/>
                  </a:lnTo>
                  <a:lnTo>
                    <a:pt x="33678" y="20743"/>
                  </a:lnTo>
                  <a:lnTo>
                    <a:pt x="34600" y="14192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94"/>
            <p:cNvSpPr/>
            <p:nvPr/>
          </p:nvSpPr>
          <p:spPr>
            <a:xfrm>
              <a:off x="4622006" y="2586038"/>
              <a:ext cx="1" cy="7144"/>
            </a:xfrm>
            <a:custGeom>
              <a:avLst/>
              <a:gdLst/>
              <a:ahLst/>
              <a:cxnLst/>
              <a:rect l="0" t="0" r="0" b="0"/>
              <a:pathLst>
                <a:path w="1" h="7144">
                  <a:moveTo>
                    <a:pt x="0" y="0"/>
                  </a:moveTo>
                  <a:lnTo>
                    <a:pt x="0" y="7143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SMARTInkShape-95"/>
          <p:cNvSpPr/>
          <p:nvPr/>
        </p:nvSpPr>
        <p:spPr>
          <a:xfrm>
            <a:off x="7279481" y="4686300"/>
            <a:ext cx="7145" cy="14289"/>
          </a:xfrm>
          <a:custGeom>
            <a:avLst/>
            <a:gdLst/>
            <a:ahLst/>
            <a:cxnLst/>
            <a:rect l="0" t="0" r="0" b="0"/>
            <a:pathLst>
              <a:path w="7145" h="14289">
                <a:moveTo>
                  <a:pt x="0" y="14288"/>
                </a:moveTo>
                <a:lnTo>
                  <a:pt x="0" y="10495"/>
                </a:lnTo>
                <a:lnTo>
                  <a:pt x="2117" y="6517"/>
                </a:lnTo>
                <a:lnTo>
                  <a:pt x="7144" y="0"/>
                </a:lnTo>
              </a:path>
            </a:pathLst>
          </a:custGeom>
          <a:ln w="19050">
            <a:solidFill>
              <a:srgbClr val="8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SMARTInkShape-Group30"/>
          <p:cNvGrpSpPr/>
          <p:nvPr/>
        </p:nvGrpSpPr>
        <p:grpSpPr>
          <a:xfrm>
            <a:off x="3958067" y="3114675"/>
            <a:ext cx="1048523" cy="621506"/>
            <a:chOff x="3958067" y="3114675"/>
            <a:chExt cx="1048523" cy="621506"/>
          </a:xfrm>
        </p:grpSpPr>
        <p:sp>
          <p:nvSpPr>
            <p:cNvPr id="47" name="SMARTInkShape-96"/>
            <p:cNvSpPr/>
            <p:nvPr/>
          </p:nvSpPr>
          <p:spPr>
            <a:xfrm>
              <a:off x="4743450" y="3114675"/>
              <a:ext cx="263140" cy="364332"/>
            </a:xfrm>
            <a:custGeom>
              <a:avLst/>
              <a:gdLst/>
              <a:ahLst/>
              <a:cxnLst/>
              <a:rect l="0" t="0" r="0" b="0"/>
              <a:pathLst>
                <a:path w="263140" h="364332">
                  <a:moveTo>
                    <a:pt x="14288" y="0"/>
                  </a:moveTo>
                  <a:lnTo>
                    <a:pt x="7231" y="0"/>
                  </a:lnTo>
                  <a:lnTo>
                    <a:pt x="42056" y="0"/>
                  </a:lnTo>
                  <a:lnTo>
                    <a:pt x="72272" y="794"/>
                  </a:lnTo>
                  <a:lnTo>
                    <a:pt x="107266" y="6151"/>
                  </a:lnTo>
                  <a:lnTo>
                    <a:pt x="140773" y="14784"/>
                  </a:lnTo>
                  <a:lnTo>
                    <a:pt x="169148" y="28619"/>
                  </a:lnTo>
                  <a:lnTo>
                    <a:pt x="174396" y="33357"/>
                  </a:lnTo>
                  <a:lnTo>
                    <a:pt x="176728" y="38109"/>
                  </a:lnTo>
                  <a:lnTo>
                    <a:pt x="178041" y="45246"/>
                  </a:lnTo>
                  <a:lnTo>
                    <a:pt x="174637" y="56180"/>
                  </a:lnTo>
                  <a:lnTo>
                    <a:pt x="168633" y="62805"/>
                  </a:lnTo>
                  <a:lnTo>
                    <a:pt x="134155" y="87026"/>
                  </a:lnTo>
                  <a:lnTo>
                    <a:pt x="98881" y="102299"/>
                  </a:lnTo>
                  <a:lnTo>
                    <a:pt x="82620" y="111900"/>
                  </a:lnTo>
                  <a:lnTo>
                    <a:pt x="76937" y="116673"/>
                  </a:lnTo>
                  <a:lnTo>
                    <a:pt x="73881" y="121440"/>
                  </a:lnTo>
                  <a:lnTo>
                    <a:pt x="73067" y="123823"/>
                  </a:lnTo>
                  <a:lnTo>
                    <a:pt x="73318" y="125411"/>
                  </a:lnTo>
                  <a:lnTo>
                    <a:pt x="74278" y="126470"/>
                  </a:lnTo>
                  <a:lnTo>
                    <a:pt x="77462" y="127646"/>
                  </a:lnTo>
                  <a:lnTo>
                    <a:pt x="88091" y="130518"/>
                  </a:lnTo>
                  <a:lnTo>
                    <a:pt x="97095" y="133414"/>
                  </a:lnTo>
                  <a:lnTo>
                    <a:pt x="124396" y="137390"/>
                  </a:lnTo>
                  <a:lnTo>
                    <a:pt x="150893" y="141250"/>
                  </a:lnTo>
                  <a:lnTo>
                    <a:pt x="184499" y="146346"/>
                  </a:lnTo>
                  <a:lnTo>
                    <a:pt x="214068" y="159906"/>
                  </a:lnTo>
                  <a:lnTo>
                    <a:pt x="240722" y="173168"/>
                  </a:lnTo>
                  <a:lnTo>
                    <a:pt x="254417" y="186246"/>
                  </a:lnTo>
                  <a:lnTo>
                    <a:pt x="259918" y="195488"/>
                  </a:lnTo>
                  <a:lnTo>
                    <a:pt x="263015" y="210410"/>
                  </a:lnTo>
                  <a:lnTo>
                    <a:pt x="263139" y="228767"/>
                  </a:lnTo>
                  <a:lnTo>
                    <a:pt x="260355" y="239522"/>
                  </a:lnTo>
                  <a:lnTo>
                    <a:pt x="250532" y="254502"/>
                  </a:lnTo>
                  <a:lnTo>
                    <a:pt x="222698" y="276451"/>
                  </a:lnTo>
                  <a:lnTo>
                    <a:pt x="195067" y="291498"/>
                  </a:lnTo>
                  <a:lnTo>
                    <a:pt x="160720" y="305092"/>
                  </a:lnTo>
                  <a:lnTo>
                    <a:pt x="131758" y="315381"/>
                  </a:lnTo>
                  <a:lnTo>
                    <a:pt x="98940" y="328438"/>
                  </a:lnTo>
                  <a:lnTo>
                    <a:pt x="64827" y="337230"/>
                  </a:lnTo>
                  <a:lnTo>
                    <a:pt x="30987" y="352511"/>
                  </a:lnTo>
                  <a:lnTo>
                    <a:pt x="17616" y="356264"/>
                  </a:lnTo>
                  <a:lnTo>
                    <a:pt x="91" y="357187"/>
                  </a:lnTo>
                  <a:lnTo>
                    <a:pt x="0" y="364244"/>
                  </a:lnTo>
                  <a:lnTo>
                    <a:pt x="7144" y="364331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97"/>
            <p:cNvSpPr/>
            <p:nvPr/>
          </p:nvSpPr>
          <p:spPr>
            <a:xfrm>
              <a:off x="4543425" y="3464719"/>
              <a:ext cx="42864" cy="14288"/>
            </a:xfrm>
            <a:custGeom>
              <a:avLst/>
              <a:gdLst/>
              <a:ahLst/>
              <a:cxnLst/>
              <a:rect l="0" t="0" r="0" b="0"/>
              <a:pathLst>
                <a:path w="42864" h="14288">
                  <a:moveTo>
                    <a:pt x="42863" y="14287"/>
                  </a:moveTo>
                  <a:lnTo>
                    <a:pt x="42863" y="10495"/>
                  </a:lnTo>
                  <a:lnTo>
                    <a:pt x="42069" y="9378"/>
                  </a:lnTo>
                  <a:lnTo>
                    <a:pt x="40746" y="8633"/>
                  </a:lnTo>
                  <a:lnTo>
                    <a:pt x="32919" y="7438"/>
                  </a:lnTo>
                  <a:lnTo>
                    <a:pt x="26070" y="7231"/>
                  </a:lnTo>
                  <a:lnTo>
                    <a:pt x="21377" y="5066"/>
                  </a:lnTo>
                  <a:lnTo>
                    <a:pt x="16644" y="2251"/>
                  </a:lnTo>
                  <a:lnTo>
                    <a:pt x="7139" y="444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98"/>
            <p:cNvSpPr/>
            <p:nvPr/>
          </p:nvSpPr>
          <p:spPr>
            <a:xfrm>
              <a:off x="4500563" y="3293269"/>
              <a:ext cx="200026" cy="42863"/>
            </a:xfrm>
            <a:custGeom>
              <a:avLst/>
              <a:gdLst/>
              <a:ahLst/>
              <a:cxnLst/>
              <a:rect l="0" t="0" r="0" b="0"/>
              <a:pathLst>
                <a:path w="200026" h="42863">
                  <a:moveTo>
                    <a:pt x="200025" y="0"/>
                  </a:moveTo>
                  <a:lnTo>
                    <a:pt x="196232" y="0"/>
                  </a:lnTo>
                  <a:lnTo>
                    <a:pt x="161949" y="8819"/>
                  </a:lnTo>
                  <a:lnTo>
                    <a:pt x="128277" y="14361"/>
                  </a:lnTo>
                  <a:lnTo>
                    <a:pt x="97834" y="19799"/>
                  </a:lnTo>
                  <a:lnTo>
                    <a:pt x="65273" y="24901"/>
                  </a:lnTo>
                  <a:lnTo>
                    <a:pt x="34357" y="33745"/>
                  </a:lnTo>
                  <a:lnTo>
                    <a:pt x="16000" y="37251"/>
                  </a:lnTo>
                  <a:lnTo>
                    <a:pt x="0" y="42862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99"/>
            <p:cNvSpPr/>
            <p:nvPr/>
          </p:nvSpPr>
          <p:spPr>
            <a:xfrm>
              <a:off x="4614863" y="3178969"/>
              <a:ext cx="14288" cy="21432"/>
            </a:xfrm>
            <a:custGeom>
              <a:avLst/>
              <a:gdLst/>
              <a:ahLst/>
              <a:cxnLst/>
              <a:rect l="0" t="0" r="0" b="0"/>
              <a:pathLst>
                <a:path w="14288" h="21432">
                  <a:moveTo>
                    <a:pt x="14287" y="21431"/>
                  </a:moveTo>
                  <a:lnTo>
                    <a:pt x="3645" y="10789"/>
                  </a:lnTo>
                  <a:lnTo>
                    <a:pt x="1620" y="6647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100"/>
            <p:cNvSpPr/>
            <p:nvPr/>
          </p:nvSpPr>
          <p:spPr>
            <a:xfrm>
              <a:off x="3958067" y="3543594"/>
              <a:ext cx="213875" cy="192587"/>
            </a:xfrm>
            <a:custGeom>
              <a:avLst/>
              <a:gdLst/>
              <a:ahLst/>
              <a:cxnLst/>
              <a:rect l="0" t="0" r="0" b="0"/>
              <a:pathLst>
                <a:path w="213875" h="192587">
                  <a:moveTo>
                    <a:pt x="113871" y="6850"/>
                  </a:moveTo>
                  <a:lnTo>
                    <a:pt x="113871" y="3057"/>
                  </a:lnTo>
                  <a:lnTo>
                    <a:pt x="113077" y="1940"/>
                  </a:lnTo>
                  <a:lnTo>
                    <a:pt x="111754" y="1196"/>
                  </a:lnTo>
                  <a:lnTo>
                    <a:pt x="107720" y="0"/>
                  </a:lnTo>
                  <a:lnTo>
                    <a:pt x="72942" y="23558"/>
                  </a:lnTo>
                  <a:lnTo>
                    <a:pt x="40026" y="46671"/>
                  </a:lnTo>
                  <a:lnTo>
                    <a:pt x="17178" y="61561"/>
                  </a:lnTo>
                  <a:lnTo>
                    <a:pt x="9373" y="67951"/>
                  </a:lnTo>
                  <a:lnTo>
                    <a:pt x="1018" y="70723"/>
                  </a:lnTo>
                  <a:lnTo>
                    <a:pt x="536" y="71657"/>
                  </a:lnTo>
                  <a:lnTo>
                    <a:pt x="0" y="74811"/>
                  </a:lnTo>
                  <a:lnTo>
                    <a:pt x="650" y="75970"/>
                  </a:lnTo>
                  <a:lnTo>
                    <a:pt x="1878" y="76742"/>
                  </a:lnTo>
                  <a:lnTo>
                    <a:pt x="6871" y="78084"/>
                  </a:lnTo>
                  <a:lnTo>
                    <a:pt x="24546" y="79063"/>
                  </a:lnTo>
                  <a:lnTo>
                    <a:pt x="59794" y="90937"/>
                  </a:lnTo>
                  <a:lnTo>
                    <a:pt x="94870" y="109273"/>
                  </a:lnTo>
                  <a:lnTo>
                    <a:pt x="128830" y="126707"/>
                  </a:lnTo>
                  <a:lnTo>
                    <a:pt x="162421" y="151812"/>
                  </a:lnTo>
                  <a:lnTo>
                    <a:pt x="196952" y="182861"/>
                  </a:lnTo>
                  <a:lnTo>
                    <a:pt x="205293" y="191150"/>
                  </a:lnTo>
                  <a:lnTo>
                    <a:pt x="208213" y="191948"/>
                  </a:lnTo>
                  <a:lnTo>
                    <a:pt x="213874" y="192586"/>
                  </a:lnTo>
                  <a:lnTo>
                    <a:pt x="199409" y="175997"/>
                  </a:lnTo>
                  <a:lnTo>
                    <a:pt x="194513" y="165447"/>
                  </a:lnTo>
                  <a:lnTo>
                    <a:pt x="181141" y="132833"/>
                  </a:lnTo>
                  <a:lnTo>
                    <a:pt x="172722" y="102874"/>
                  </a:lnTo>
                  <a:lnTo>
                    <a:pt x="165198" y="72157"/>
                  </a:lnTo>
                  <a:lnTo>
                    <a:pt x="166581" y="65509"/>
                  </a:lnTo>
                  <a:lnTo>
                    <a:pt x="169047" y="59907"/>
                  </a:lnTo>
                  <a:lnTo>
                    <a:pt x="171021" y="49712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101"/>
            <p:cNvSpPr/>
            <p:nvPr/>
          </p:nvSpPr>
          <p:spPr>
            <a:xfrm>
              <a:off x="4079082" y="3286125"/>
              <a:ext cx="363876" cy="350045"/>
            </a:xfrm>
            <a:custGeom>
              <a:avLst/>
              <a:gdLst/>
              <a:ahLst/>
              <a:cxnLst/>
              <a:rect l="0" t="0" r="0" b="0"/>
              <a:pathLst>
                <a:path w="363876" h="350045">
                  <a:moveTo>
                    <a:pt x="35718" y="0"/>
                  </a:moveTo>
                  <a:lnTo>
                    <a:pt x="35718" y="3792"/>
                  </a:lnTo>
                  <a:lnTo>
                    <a:pt x="36511" y="4909"/>
                  </a:lnTo>
                  <a:lnTo>
                    <a:pt x="37835" y="5654"/>
                  </a:lnTo>
                  <a:lnTo>
                    <a:pt x="45605" y="6702"/>
                  </a:lnTo>
                  <a:lnTo>
                    <a:pt x="53606" y="6154"/>
                  </a:lnTo>
                  <a:lnTo>
                    <a:pt x="80152" y="967"/>
                  </a:lnTo>
                  <a:lnTo>
                    <a:pt x="114506" y="127"/>
                  </a:lnTo>
                  <a:lnTo>
                    <a:pt x="146707" y="25"/>
                  </a:lnTo>
                  <a:lnTo>
                    <a:pt x="178733" y="4914"/>
                  </a:lnTo>
                  <a:lnTo>
                    <a:pt x="205534" y="7277"/>
                  </a:lnTo>
                  <a:lnTo>
                    <a:pt x="240917" y="14784"/>
                  </a:lnTo>
                  <a:lnTo>
                    <a:pt x="271073" y="27703"/>
                  </a:lnTo>
                  <a:lnTo>
                    <a:pt x="305013" y="44551"/>
                  </a:lnTo>
                  <a:lnTo>
                    <a:pt x="340391" y="76299"/>
                  </a:lnTo>
                  <a:lnTo>
                    <a:pt x="350975" y="90517"/>
                  </a:lnTo>
                  <a:lnTo>
                    <a:pt x="360869" y="114453"/>
                  </a:lnTo>
                  <a:lnTo>
                    <a:pt x="363875" y="143993"/>
                  </a:lnTo>
                  <a:lnTo>
                    <a:pt x="360403" y="164638"/>
                  </a:lnTo>
                  <a:lnTo>
                    <a:pt x="350555" y="185836"/>
                  </a:lnTo>
                  <a:lnTo>
                    <a:pt x="322711" y="217931"/>
                  </a:lnTo>
                  <a:lnTo>
                    <a:pt x="305432" y="239726"/>
                  </a:lnTo>
                  <a:lnTo>
                    <a:pt x="270438" y="271193"/>
                  </a:lnTo>
                  <a:lnTo>
                    <a:pt x="237187" y="292370"/>
                  </a:lnTo>
                  <a:lnTo>
                    <a:pt x="207454" y="311840"/>
                  </a:lnTo>
                  <a:lnTo>
                    <a:pt x="173740" y="330179"/>
                  </a:lnTo>
                  <a:lnTo>
                    <a:pt x="150697" y="338778"/>
                  </a:lnTo>
                  <a:lnTo>
                    <a:pt x="121577" y="344203"/>
                  </a:lnTo>
                  <a:lnTo>
                    <a:pt x="86363" y="349531"/>
                  </a:lnTo>
                  <a:lnTo>
                    <a:pt x="52559" y="350024"/>
                  </a:lnTo>
                  <a:lnTo>
                    <a:pt x="40620" y="349244"/>
                  </a:lnTo>
                  <a:lnTo>
                    <a:pt x="26525" y="343893"/>
                  </a:lnTo>
                  <a:lnTo>
                    <a:pt x="0" y="342900"/>
                  </a:lnTo>
                  <a:lnTo>
                    <a:pt x="0" y="346692"/>
                  </a:lnTo>
                  <a:lnTo>
                    <a:pt x="793" y="347809"/>
                  </a:lnTo>
                  <a:lnTo>
                    <a:pt x="2116" y="348554"/>
                  </a:lnTo>
                  <a:lnTo>
                    <a:pt x="7143" y="350044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" name="SMARTInkShape-Group31"/>
          <p:cNvGrpSpPr/>
          <p:nvPr/>
        </p:nvGrpSpPr>
        <p:grpSpPr>
          <a:xfrm>
            <a:off x="3843349" y="3607594"/>
            <a:ext cx="1006499" cy="564320"/>
            <a:chOff x="3843349" y="3607594"/>
            <a:chExt cx="1006499" cy="564320"/>
          </a:xfrm>
        </p:grpSpPr>
        <p:sp>
          <p:nvSpPr>
            <p:cNvPr id="54" name="SMARTInkShape-102"/>
            <p:cNvSpPr/>
            <p:nvPr/>
          </p:nvSpPr>
          <p:spPr>
            <a:xfrm>
              <a:off x="4600575" y="3607594"/>
              <a:ext cx="249273" cy="350045"/>
            </a:xfrm>
            <a:custGeom>
              <a:avLst/>
              <a:gdLst/>
              <a:ahLst/>
              <a:cxnLst/>
              <a:rect l="0" t="0" r="0" b="0"/>
              <a:pathLst>
                <a:path w="249273" h="350045">
                  <a:moveTo>
                    <a:pt x="42863" y="0"/>
                  </a:moveTo>
                  <a:lnTo>
                    <a:pt x="42863" y="3792"/>
                  </a:lnTo>
                  <a:lnTo>
                    <a:pt x="43656" y="4909"/>
                  </a:lnTo>
                  <a:lnTo>
                    <a:pt x="44979" y="5653"/>
                  </a:lnTo>
                  <a:lnTo>
                    <a:pt x="52750" y="6702"/>
                  </a:lnTo>
                  <a:lnTo>
                    <a:pt x="60751" y="7741"/>
                  </a:lnTo>
                  <a:lnTo>
                    <a:pt x="80938" y="12759"/>
                  </a:lnTo>
                  <a:lnTo>
                    <a:pt x="114610" y="14880"/>
                  </a:lnTo>
                  <a:lnTo>
                    <a:pt x="146267" y="24204"/>
                  </a:lnTo>
                  <a:lnTo>
                    <a:pt x="169153" y="35770"/>
                  </a:lnTo>
                  <a:lnTo>
                    <a:pt x="180521" y="45253"/>
                  </a:lnTo>
                  <a:lnTo>
                    <a:pt x="183419" y="52127"/>
                  </a:lnTo>
                  <a:lnTo>
                    <a:pt x="184192" y="56183"/>
                  </a:lnTo>
                  <a:lnTo>
                    <a:pt x="182934" y="64922"/>
                  </a:lnTo>
                  <a:lnTo>
                    <a:pt x="181487" y="69475"/>
                  </a:lnTo>
                  <a:lnTo>
                    <a:pt x="175647" y="76650"/>
                  </a:lnTo>
                  <a:lnTo>
                    <a:pt x="145083" y="98929"/>
                  </a:lnTo>
                  <a:lnTo>
                    <a:pt x="110336" y="118860"/>
                  </a:lnTo>
                  <a:lnTo>
                    <a:pt x="98750" y="126146"/>
                  </a:lnTo>
                  <a:lnTo>
                    <a:pt x="89851" y="138104"/>
                  </a:lnTo>
                  <a:lnTo>
                    <a:pt x="89269" y="140488"/>
                  </a:lnTo>
                  <a:lnTo>
                    <a:pt x="89675" y="142871"/>
                  </a:lnTo>
                  <a:lnTo>
                    <a:pt x="92243" y="147636"/>
                  </a:lnTo>
                  <a:lnTo>
                    <a:pt x="96030" y="152399"/>
                  </a:lnTo>
                  <a:lnTo>
                    <a:pt x="119549" y="166687"/>
                  </a:lnTo>
                  <a:lnTo>
                    <a:pt x="150710" y="178594"/>
                  </a:lnTo>
                  <a:lnTo>
                    <a:pt x="185829" y="195409"/>
                  </a:lnTo>
                  <a:lnTo>
                    <a:pt x="212214" y="208844"/>
                  </a:lnTo>
                  <a:lnTo>
                    <a:pt x="225861" y="221952"/>
                  </a:lnTo>
                  <a:lnTo>
                    <a:pt x="232939" y="230408"/>
                  </a:lnTo>
                  <a:lnTo>
                    <a:pt x="244261" y="240424"/>
                  </a:lnTo>
                  <a:lnTo>
                    <a:pt x="247467" y="248672"/>
                  </a:lnTo>
                  <a:lnTo>
                    <a:pt x="249272" y="262240"/>
                  </a:lnTo>
                  <a:lnTo>
                    <a:pt x="246014" y="276314"/>
                  </a:lnTo>
                  <a:lnTo>
                    <a:pt x="240021" y="290539"/>
                  </a:lnTo>
                  <a:lnTo>
                    <a:pt x="233412" y="297932"/>
                  </a:lnTo>
                  <a:lnTo>
                    <a:pt x="218649" y="306557"/>
                  </a:lnTo>
                  <a:lnTo>
                    <a:pt x="184002" y="319297"/>
                  </a:lnTo>
                  <a:lnTo>
                    <a:pt x="148996" y="321976"/>
                  </a:lnTo>
                  <a:lnTo>
                    <a:pt x="115744" y="329182"/>
                  </a:lnTo>
                  <a:lnTo>
                    <a:pt x="86010" y="334458"/>
                  </a:lnTo>
                  <a:lnTo>
                    <a:pt x="52831" y="335642"/>
                  </a:lnTo>
                  <a:lnTo>
                    <a:pt x="45177" y="337822"/>
                  </a:lnTo>
                  <a:lnTo>
                    <a:pt x="38334" y="340643"/>
                  </a:lnTo>
                  <a:lnTo>
                    <a:pt x="26351" y="343025"/>
                  </a:lnTo>
                  <a:lnTo>
                    <a:pt x="14789" y="348422"/>
                  </a:lnTo>
                  <a:lnTo>
                    <a:pt x="0" y="350044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103"/>
            <p:cNvSpPr/>
            <p:nvPr/>
          </p:nvSpPr>
          <p:spPr>
            <a:xfrm>
              <a:off x="4387678" y="3929383"/>
              <a:ext cx="70023" cy="49687"/>
            </a:xfrm>
            <a:custGeom>
              <a:avLst/>
              <a:gdLst/>
              <a:ahLst/>
              <a:cxnLst/>
              <a:rect l="0" t="0" r="0" b="0"/>
              <a:pathLst>
                <a:path w="70023" h="49687">
                  <a:moveTo>
                    <a:pt x="70022" y="13967"/>
                  </a:moveTo>
                  <a:lnTo>
                    <a:pt x="66230" y="13967"/>
                  </a:lnTo>
                  <a:lnTo>
                    <a:pt x="65113" y="13174"/>
                  </a:lnTo>
                  <a:lnTo>
                    <a:pt x="64368" y="11850"/>
                  </a:lnTo>
                  <a:lnTo>
                    <a:pt x="63872" y="10175"/>
                  </a:lnTo>
                  <a:lnTo>
                    <a:pt x="62746" y="9058"/>
                  </a:lnTo>
                  <a:lnTo>
                    <a:pt x="55238" y="5148"/>
                  </a:lnTo>
                  <a:lnTo>
                    <a:pt x="50752" y="2110"/>
                  </a:lnTo>
                  <a:lnTo>
                    <a:pt x="43763" y="399"/>
                  </a:lnTo>
                  <a:lnTo>
                    <a:pt x="39037" y="0"/>
                  </a:lnTo>
                  <a:lnTo>
                    <a:pt x="34290" y="1938"/>
                  </a:lnTo>
                  <a:lnTo>
                    <a:pt x="29535" y="4652"/>
                  </a:lnTo>
                  <a:lnTo>
                    <a:pt x="24776" y="5858"/>
                  </a:lnTo>
                  <a:lnTo>
                    <a:pt x="23189" y="6973"/>
                  </a:lnTo>
                  <a:lnTo>
                    <a:pt x="22132" y="8511"/>
                  </a:lnTo>
                  <a:lnTo>
                    <a:pt x="21427" y="10329"/>
                  </a:lnTo>
                  <a:lnTo>
                    <a:pt x="20163" y="11542"/>
                  </a:lnTo>
                  <a:lnTo>
                    <a:pt x="13989" y="13648"/>
                  </a:lnTo>
                  <a:lnTo>
                    <a:pt x="19121" y="13939"/>
                  </a:lnTo>
                  <a:lnTo>
                    <a:pt x="40066" y="13967"/>
                  </a:lnTo>
                  <a:lnTo>
                    <a:pt x="47476" y="7817"/>
                  </a:lnTo>
                  <a:lnTo>
                    <a:pt x="54643" y="6910"/>
                  </a:lnTo>
                  <a:lnTo>
                    <a:pt x="55007" y="6088"/>
                  </a:lnTo>
                  <a:lnTo>
                    <a:pt x="55411" y="3056"/>
                  </a:lnTo>
                  <a:lnTo>
                    <a:pt x="54725" y="1931"/>
                  </a:lnTo>
                  <a:lnTo>
                    <a:pt x="53474" y="1181"/>
                  </a:lnTo>
                  <a:lnTo>
                    <a:pt x="51846" y="680"/>
                  </a:lnTo>
                  <a:lnTo>
                    <a:pt x="49967" y="1140"/>
                  </a:lnTo>
                  <a:lnTo>
                    <a:pt x="28190" y="12358"/>
                  </a:lnTo>
                  <a:lnTo>
                    <a:pt x="22855" y="14046"/>
                  </a:lnTo>
                  <a:lnTo>
                    <a:pt x="3364" y="30732"/>
                  </a:lnTo>
                  <a:lnTo>
                    <a:pt x="709" y="35441"/>
                  </a:lnTo>
                  <a:lnTo>
                    <a:pt x="0" y="37808"/>
                  </a:lnTo>
                  <a:lnTo>
                    <a:pt x="322" y="39386"/>
                  </a:lnTo>
                  <a:lnTo>
                    <a:pt x="1330" y="40438"/>
                  </a:lnTo>
                  <a:lnTo>
                    <a:pt x="2796" y="41139"/>
                  </a:lnTo>
                  <a:lnTo>
                    <a:pt x="3773" y="42401"/>
                  </a:lnTo>
                  <a:lnTo>
                    <a:pt x="5728" y="49686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104"/>
            <p:cNvSpPr/>
            <p:nvPr/>
          </p:nvSpPr>
          <p:spPr>
            <a:xfrm>
              <a:off x="4393406" y="3729038"/>
              <a:ext cx="178595" cy="35719"/>
            </a:xfrm>
            <a:custGeom>
              <a:avLst/>
              <a:gdLst/>
              <a:ahLst/>
              <a:cxnLst/>
              <a:rect l="0" t="0" r="0" b="0"/>
              <a:pathLst>
                <a:path w="178595" h="35719">
                  <a:moveTo>
                    <a:pt x="178594" y="0"/>
                  </a:moveTo>
                  <a:lnTo>
                    <a:pt x="153758" y="793"/>
                  </a:lnTo>
                  <a:lnTo>
                    <a:pt x="127042" y="6150"/>
                  </a:lnTo>
                  <a:lnTo>
                    <a:pt x="91740" y="10848"/>
                  </a:lnTo>
                  <a:lnTo>
                    <a:pt x="57001" y="15951"/>
                  </a:lnTo>
                  <a:lnTo>
                    <a:pt x="22046" y="28721"/>
                  </a:lnTo>
                  <a:lnTo>
                    <a:pt x="0" y="35718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105"/>
            <p:cNvSpPr/>
            <p:nvPr/>
          </p:nvSpPr>
          <p:spPr>
            <a:xfrm>
              <a:off x="4479131" y="3636169"/>
              <a:ext cx="14289" cy="35720"/>
            </a:xfrm>
            <a:custGeom>
              <a:avLst/>
              <a:gdLst/>
              <a:ahLst/>
              <a:cxnLst/>
              <a:rect l="0" t="0" r="0" b="0"/>
              <a:pathLst>
                <a:path w="14289" h="35720">
                  <a:moveTo>
                    <a:pt x="14288" y="35719"/>
                  </a:moveTo>
                  <a:lnTo>
                    <a:pt x="14288" y="29568"/>
                  </a:lnTo>
                  <a:lnTo>
                    <a:pt x="9378" y="23068"/>
                  </a:lnTo>
                  <a:lnTo>
                    <a:pt x="8137" y="18719"/>
                  </a:lnTo>
                  <a:lnTo>
                    <a:pt x="7012" y="17242"/>
                  </a:lnTo>
                  <a:lnTo>
                    <a:pt x="3645" y="15601"/>
                  </a:lnTo>
                  <a:lnTo>
                    <a:pt x="2431" y="14369"/>
                  </a:lnTo>
                  <a:lnTo>
                    <a:pt x="321" y="8252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106"/>
            <p:cNvSpPr/>
            <p:nvPr/>
          </p:nvSpPr>
          <p:spPr>
            <a:xfrm>
              <a:off x="3843349" y="3950494"/>
              <a:ext cx="157149" cy="221420"/>
            </a:xfrm>
            <a:custGeom>
              <a:avLst/>
              <a:gdLst/>
              <a:ahLst/>
              <a:cxnLst/>
              <a:rect l="0" t="0" r="0" b="0"/>
              <a:pathLst>
                <a:path w="157149" h="221420">
                  <a:moveTo>
                    <a:pt x="150007" y="0"/>
                  </a:moveTo>
                  <a:lnTo>
                    <a:pt x="145892" y="0"/>
                  </a:lnTo>
                  <a:lnTo>
                    <a:pt x="147649" y="0"/>
                  </a:lnTo>
                  <a:lnTo>
                    <a:pt x="139857" y="0"/>
                  </a:lnTo>
                  <a:lnTo>
                    <a:pt x="135442" y="2116"/>
                  </a:lnTo>
                  <a:lnTo>
                    <a:pt x="103680" y="24042"/>
                  </a:lnTo>
                  <a:lnTo>
                    <a:pt x="68887" y="45995"/>
                  </a:lnTo>
                  <a:lnTo>
                    <a:pt x="34044" y="68181"/>
                  </a:lnTo>
                  <a:lnTo>
                    <a:pt x="28" y="85714"/>
                  </a:lnTo>
                  <a:lnTo>
                    <a:pt x="0" y="89514"/>
                  </a:lnTo>
                  <a:lnTo>
                    <a:pt x="790" y="90632"/>
                  </a:lnTo>
                  <a:lnTo>
                    <a:pt x="2110" y="91378"/>
                  </a:lnTo>
                  <a:lnTo>
                    <a:pt x="9932" y="92574"/>
                  </a:lnTo>
                  <a:lnTo>
                    <a:pt x="16781" y="92781"/>
                  </a:lnTo>
                  <a:lnTo>
                    <a:pt x="21475" y="94947"/>
                  </a:lnTo>
                  <a:lnTo>
                    <a:pt x="26207" y="97761"/>
                  </a:lnTo>
                  <a:lnTo>
                    <a:pt x="45381" y="105518"/>
                  </a:lnTo>
                  <a:lnTo>
                    <a:pt x="80378" y="127019"/>
                  </a:lnTo>
                  <a:lnTo>
                    <a:pt x="94390" y="141389"/>
                  </a:lnTo>
                  <a:lnTo>
                    <a:pt x="102270" y="147771"/>
                  </a:lnTo>
                  <a:lnTo>
                    <a:pt x="128533" y="180568"/>
                  </a:lnTo>
                  <a:lnTo>
                    <a:pt x="142860" y="199571"/>
                  </a:lnTo>
                  <a:lnTo>
                    <a:pt x="153975" y="211871"/>
                  </a:lnTo>
                  <a:lnTo>
                    <a:pt x="157140" y="221419"/>
                  </a:lnTo>
                  <a:lnTo>
                    <a:pt x="157148" y="217652"/>
                  </a:lnTo>
                  <a:lnTo>
                    <a:pt x="155033" y="213680"/>
                  </a:lnTo>
                  <a:lnTo>
                    <a:pt x="153358" y="211510"/>
                  </a:lnTo>
                  <a:lnTo>
                    <a:pt x="151496" y="204864"/>
                  </a:lnTo>
                  <a:lnTo>
                    <a:pt x="148331" y="192198"/>
                  </a:lnTo>
                  <a:lnTo>
                    <a:pt x="137689" y="164246"/>
                  </a:lnTo>
                  <a:lnTo>
                    <a:pt x="135892" y="130072"/>
                  </a:lnTo>
                  <a:lnTo>
                    <a:pt x="135729" y="95337"/>
                  </a:lnTo>
                  <a:lnTo>
                    <a:pt x="135720" y="64294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107"/>
            <p:cNvSpPr/>
            <p:nvPr/>
          </p:nvSpPr>
          <p:spPr>
            <a:xfrm>
              <a:off x="3914786" y="3764756"/>
              <a:ext cx="328477" cy="307183"/>
            </a:xfrm>
            <a:custGeom>
              <a:avLst/>
              <a:gdLst/>
              <a:ahLst/>
              <a:cxnLst/>
              <a:rect l="0" t="0" r="0" b="0"/>
              <a:pathLst>
                <a:path w="328477" h="307183">
                  <a:moveTo>
                    <a:pt x="192870" y="0"/>
                  </a:moveTo>
                  <a:lnTo>
                    <a:pt x="192870" y="3792"/>
                  </a:lnTo>
                  <a:lnTo>
                    <a:pt x="193664" y="4909"/>
                  </a:lnTo>
                  <a:lnTo>
                    <a:pt x="194987" y="5654"/>
                  </a:lnTo>
                  <a:lnTo>
                    <a:pt x="230281" y="15952"/>
                  </a:lnTo>
                  <a:lnTo>
                    <a:pt x="264384" y="31054"/>
                  </a:lnTo>
                  <a:lnTo>
                    <a:pt x="298005" y="55665"/>
                  </a:lnTo>
                  <a:lnTo>
                    <a:pt x="306571" y="65970"/>
                  </a:lnTo>
                  <a:lnTo>
                    <a:pt x="323804" y="97729"/>
                  </a:lnTo>
                  <a:lnTo>
                    <a:pt x="327180" y="111948"/>
                  </a:lnTo>
                  <a:lnTo>
                    <a:pt x="328476" y="140496"/>
                  </a:lnTo>
                  <a:lnTo>
                    <a:pt x="318647" y="172861"/>
                  </a:lnTo>
                  <a:lnTo>
                    <a:pt x="298601" y="204494"/>
                  </a:lnTo>
                  <a:lnTo>
                    <a:pt x="281812" y="223780"/>
                  </a:lnTo>
                  <a:lnTo>
                    <a:pt x="249503" y="247642"/>
                  </a:lnTo>
                  <a:lnTo>
                    <a:pt x="220550" y="265905"/>
                  </a:lnTo>
                  <a:lnTo>
                    <a:pt x="185080" y="277979"/>
                  </a:lnTo>
                  <a:lnTo>
                    <a:pt x="151291" y="288007"/>
                  </a:lnTo>
                  <a:lnTo>
                    <a:pt x="116777" y="297632"/>
                  </a:lnTo>
                  <a:lnTo>
                    <a:pt x="86205" y="305060"/>
                  </a:lnTo>
                  <a:lnTo>
                    <a:pt x="57236" y="306763"/>
                  </a:lnTo>
                  <a:lnTo>
                    <a:pt x="22129" y="307126"/>
                  </a:lnTo>
                  <a:lnTo>
                    <a:pt x="0" y="307182"/>
                  </a:lnTo>
                  <a:lnTo>
                    <a:pt x="14277" y="307182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SMARTInkShape-Group32"/>
          <p:cNvGrpSpPr/>
          <p:nvPr/>
        </p:nvGrpSpPr>
        <p:grpSpPr>
          <a:xfrm>
            <a:off x="3857628" y="4029083"/>
            <a:ext cx="817722" cy="450021"/>
            <a:chOff x="3857628" y="4029083"/>
            <a:chExt cx="817722" cy="450021"/>
          </a:xfrm>
        </p:grpSpPr>
        <p:sp>
          <p:nvSpPr>
            <p:cNvPr id="61" name="SMARTInkShape-108"/>
            <p:cNvSpPr/>
            <p:nvPr/>
          </p:nvSpPr>
          <p:spPr>
            <a:xfrm>
              <a:off x="4486439" y="4029083"/>
              <a:ext cx="188911" cy="328606"/>
            </a:xfrm>
            <a:custGeom>
              <a:avLst/>
              <a:gdLst/>
              <a:ahLst/>
              <a:cxnLst/>
              <a:rect l="0" t="0" r="0" b="0"/>
              <a:pathLst>
                <a:path w="188911" h="328606">
                  <a:moveTo>
                    <a:pt x="85561" y="7136"/>
                  </a:moveTo>
                  <a:lnTo>
                    <a:pt x="85561" y="3343"/>
                  </a:lnTo>
                  <a:lnTo>
                    <a:pt x="86355" y="2226"/>
                  </a:lnTo>
                  <a:lnTo>
                    <a:pt x="87678" y="1482"/>
                  </a:lnTo>
                  <a:lnTo>
                    <a:pt x="95504" y="286"/>
                  </a:lnTo>
                  <a:lnTo>
                    <a:pt x="127170" y="0"/>
                  </a:lnTo>
                  <a:lnTo>
                    <a:pt x="133952" y="2112"/>
                  </a:lnTo>
                  <a:lnTo>
                    <a:pt x="139612" y="4903"/>
                  </a:lnTo>
                  <a:lnTo>
                    <a:pt x="147261" y="7268"/>
                  </a:lnTo>
                  <a:lnTo>
                    <a:pt x="152141" y="10634"/>
                  </a:lnTo>
                  <a:lnTo>
                    <a:pt x="154839" y="14776"/>
                  </a:lnTo>
                  <a:lnTo>
                    <a:pt x="156039" y="20850"/>
                  </a:lnTo>
                  <a:lnTo>
                    <a:pt x="155921" y="36864"/>
                  </a:lnTo>
                  <a:lnTo>
                    <a:pt x="153080" y="47071"/>
                  </a:lnTo>
                  <a:lnTo>
                    <a:pt x="139085" y="66559"/>
                  </a:lnTo>
                  <a:lnTo>
                    <a:pt x="105942" y="95232"/>
                  </a:lnTo>
                  <a:lnTo>
                    <a:pt x="71135" y="119053"/>
                  </a:lnTo>
                  <a:lnTo>
                    <a:pt x="37653" y="135096"/>
                  </a:lnTo>
                  <a:lnTo>
                    <a:pt x="21889" y="140564"/>
                  </a:lnTo>
                  <a:lnTo>
                    <a:pt x="12812" y="142638"/>
                  </a:lnTo>
                  <a:lnTo>
                    <a:pt x="389" y="149677"/>
                  </a:lnTo>
                  <a:lnTo>
                    <a:pt x="0" y="146120"/>
                  </a:lnTo>
                  <a:lnTo>
                    <a:pt x="1532" y="145035"/>
                  </a:lnTo>
                  <a:lnTo>
                    <a:pt x="15945" y="143152"/>
                  </a:lnTo>
                  <a:lnTo>
                    <a:pt x="50629" y="142892"/>
                  </a:lnTo>
                  <a:lnTo>
                    <a:pt x="85665" y="148524"/>
                  </a:lnTo>
                  <a:lnTo>
                    <a:pt x="114156" y="153509"/>
                  </a:lnTo>
                  <a:lnTo>
                    <a:pt x="147056" y="166778"/>
                  </a:lnTo>
                  <a:lnTo>
                    <a:pt x="172219" y="187127"/>
                  </a:lnTo>
                  <a:lnTo>
                    <a:pt x="180382" y="198755"/>
                  </a:lnTo>
                  <a:lnTo>
                    <a:pt x="188910" y="226309"/>
                  </a:lnTo>
                  <a:lnTo>
                    <a:pt x="188908" y="237896"/>
                  </a:lnTo>
                  <a:lnTo>
                    <a:pt x="184425" y="266830"/>
                  </a:lnTo>
                  <a:lnTo>
                    <a:pt x="166151" y="301691"/>
                  </a:lnTo>
                  <a:lnTo>
                    <a:pt x="153802" y="315692"/>
                  </a:lnTo>
                  <a:lnTo>
                    <a:pt x="144729" y="322336"/>
                  </a:lnTo>
                  <a:lnTo>
                    <a:pt x="135406" y="325819"/>
                  </a:lnTo>
                  <a:lnTo>
                    <a:pt x="102220" y="328441"/>
                  </a:lnTo>
                  <a:lnTo>
                    <a:pt x="68528" y="328583"/>
                  </a:lnTo>
                  <a:lnTo>
                    <a:pt x="42699" y="328605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109"/>
            <p:cNvSpPr/>
            <p:nvPr/>
          </p:nvSpPr>
          <p:spPr>
            <a:xfrm>
              <a:off x="4300538" y="4407694"/>
              <a:ext cx="21432" cy="21432"/>
            </a:xfrm>
            <a:custGeom>
              <a:avLst/>
              <a:gdLst/>
              <a:ahLst/>
              <a:cxnLst/>
              <a:rect l="0" t="0" r="0" b="0"/>
              <a:pathLst>
                <a:path w="21432" h="21432">
                  <a:moveTo>
                    <a:pt x="21431" y="21431"/>
                  </a:moveTo>
                  <a:lnTo>
                    <a:pt x="21431" y="17639"/>
                  </a:lnTo>
                  <a:lnTo>
                    <a:pt x="20637" y="16522"/>
                  </a:lnTo>
                  <a:lnTo>
                    <a:pt x="19314" y="15777"/>
                  </a:lnTo>
                  <a:lnTo>
                    <a:pt x="17638" y="15281"/>
                  </a:lnTo>
                  <a:lnTo>
                    <a:pt x="8431" y="8224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110"/>
            <p:cNvSpPr/>
            <p:nvPr/>
          </p:nvSpPr>
          <p:spPr>
            <a:xfrm>
              <a:off x="4171950" y="4214813"/>
              <a:ext cx="235745" cy="78582"/>
            </a:xfrm>
            <a:custGeom>
              <a:avLst/>
              <a:gdLst/>
              <a:ahLst/>
              <a:cxnLst/>
              <a:rect l="0" t="0" r="0" b="0"/>
              <a:pathLst>
                <a:path w="235745" h="78582">
                  <a:moveTo>
                    <a:pt x="235744" y="0"/>
                  </a:moveTo>
                  <a:lnTo>
                    <a:pt x="231952" y="0"/>
                  </a:lnTo>
                  <a:lnTo>
                    <a:pt x="227973" y="2116"/>
                  </a:lnTo>
                  <a:lnTo>
                    <a:pt x="201952" y="16792"/>
                  </a:lnTo>
                  <a:lnTo>
                    <a:pt x="170763" y="22936"/>
                  </a:lnTo>
                  <a:lnTo>
                    <a:pt x="135641" y="33535"/>
                  </a:lnTo>
                  <a:lnTo>
                    <a:pt x="100000" y="45269"/>
                  </a:lnTo>
                  <a:lnTo>
                    <a:pt x="64292" y="57153"/>
                  </a:lnTo>
                  <a:lnTo>
                    <a:pt x="33484" y="68262"/>
                  </a:lnTo>
                  <a:lnTo>
                    <a:pt x="10936" y="72927"/>
                  </a:lnTo>
                  <a:lnTo>
                    <a:pt x="0" y="78581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111"/>
            <p:cNvSpPr/>
            <p:nvPr/>
          </p:nvSpPr>
          <p:spPr>
            <a:xfrm>
              <a:off x="4329113" y="4129088"/>
              <a:ext cx="7144" cy="28576"/>
            </a:xfrm>
            <a:custGeom>
              <a:avLst/>
              <a:gdLst/>
              <a:ahLst/>
              <a:cxnLst/>
              <a:rect l="0" t="0" r="0" b="0"/>
              <a:pathLst>
                <a:path w="7144" h="28576">
                  <a:moveTo>
                    <a:pt x="7143" y="28575"/>
                  </a:moveTo>
                  <a:lnTo>
                    <a:pt x="7143" y="11575"/>
                  </a:lnTo>
                  <a:lnTo>
                    <a:pt x="6350" y="10098"/>
                  </a:lnTo>
                  <a:lnTo>
                    <a:pt x="5027" y="9113"/>
                  </a:lnTo>
                  <a:lnTo>
                    <a:pt x="3351" y="8457"/>
                  </a:lnTo>
                  <a:lnTo>
                    <a:pt x="2234" y="722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MARTInkShape-112"/>
            <p:cNvSpPr/>
            <p:nvPr/>
          </p:nvSpPr>
          <p:spPr>
            <a:xfrm>
              <a:off x="3857628" y="4314825"/>
              <a:ext cx="100011" cy="164279"/>
            </a:xfrm>
            <a:custGeom>
              <a:avLst/>
              <a:gdLst/>
              <a:ahLst/>
              <a:cxnLst/>
              <a:rect l="0" t="0" r="0" b="0"/>
              <a:pathLst>
                <a:path w="100011" h="164279">
                  <a:moveTo>
                    <a:pt x="100010" y="0"/>
                  </a:moveTo>
                  <a:lnTo>
                    <a:pt x="76406" y="21486"/>
                  </a:lnTo>
                  <a:lnTo>
                    <a:pt x="45114" y="44254"/>
                  </a:lnTo>
                  <a:lnTo>
                    <a:pt x="9799" y="75986"/>
                  </a:lnTo>
                  <a:lnTo>
                    <a:pt x="3254" y="83280"/>
                  </a:lnTo>
                  <a:lnTo>
                    <a:pt x="425" y="91449"/>
                  </a:lnTo>
                  <a:lnTo>
                    <a:pt x="0" y="106065"/>
                  </a:lnTo>
                  <a:lnTo>
                    <a:pt x="3790" y="110625"/>
                  </a:lnTo>
                  <a:lnTo>
                    <a:pt x="9884" y="112666"/>
                  </a:lnTo>
                  <a:lnTo>
                    <a:pt x="17092" y="114367"/>
                  </a:lnTo>
                  <a:lnTo>
                    <a:pt x="28186" y="121927"/>
                  </a:lnTo>
                  <a:lnTo>
                    <a:pt x="41813" y="131064"/>
                  </a:lnTo>
                  <a:lnTo>
                    <a:pt x="70859" y="147906"/>
                  </a:lnTo>
                  <a:lnTo>
                    <a:pt x="75941" y="149873"/>
                  </a:lnTo>
                  <a:lnTo>
                    <a:pt x="83265" y="154650"/>
                  </a:lnTo>
                  <a:lnTo>
                    <a:pt x="88070" y="156046"/>
                  </a:lnTo>
                  <a:lnTo>
                    <a:pt x="89668" y="157212"/>
                  </a:lnTo>
                  <a:lnTo>
                    <a:pt x="90734" y="158783"/>
                  </a:lnTo>
                  <a:lnTo>
                    <a:pt x="92444" y="163215"/>
                  </a:lnTo>
                  <a:lnTo>
                    <a:pt x="94795" y="163821"/>
                  </a:lnTo>
                  <a:lnTo>
                    <a:pt x="99704" y="164278"/>
                  </a:lnTo>
                  <a:lnTo>
                    <a:pt x="95040" y="158597"/>
                  </a:lnTo>
                  <a:lnTo>
                    <a:pt x="85647" y="125903"/>
                  </a:lnTo>
                  <a:lnTo>
                    <a:pt x="79666" y="102354"/>
                  </a:lnTo>
                  <a:lnTo>
                    <a:pt x="78674" y="67665"/>
                  </a:lnTo>
                  <a:lnTo>
                    <a:pt x="78578" y="35719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MARTInkShape-113"/>
            <p:cNvSpPr/>
            <p:nvPr/>
          </p:nvSpPr>
          <p:spPr>
            <a:xfrm>
              <a:off x="3900515" y="4171950"/>
              <a:ext cx="235221" cy="228601"/>
            </a:xfrm>
            <a:custGeom>
              <a:avLst/>
              <a:gdLst/>
              <a:ahLst/>
              <a:cxnLst/>
              <a:rect l="0" t="0" r="0" b="0"/>
              <a:pathLst>
                <a:path w="235221" h="228601">
                  <a:moveTo>
                    <a:pt x="185710" y="0"/>
                  </a:moveTo>
                  <a:lnTo>
                    <a:pt x="189502" y="3792"/>
                  </a:lnTo>
                  <a:lnTo>
                    <a:pt x="193481" y="5654"/>
                  </a:lnTo>
                  <a:lnTo>
                    <a:pt x="195653" y="6150"/>
                  </a:lnTo>
                  <a:lnTo>
                    <a:pt x="200183" y="10936"/>
                  </a:lnTo>
                  <a:lnTo>
                    <a:pt x="223813" y="44193"/>
                  </a:lnTo>
                  <a:lnTo>
                    <a:pt x="226457" y="51655"/>
                  </a:lnTo>
                  <a:lnTo>
                    <a:pt x="235220" y="87257"/>
                  </a:lnTo>
                  <a:lnTo>
                    <a:pt x="234857" y="114649"/>
                  </a:lnTo>
                  <a:lnTo>
                    <a:pt x="231895" y="125303"/>
                  </a:lnTo>
                  <a:lnTo>
                    <a:pt x="208978" y="158494"/>
                  </a:lnTo>
                  <a:lnTo>
                    <a:pt x="191281" y="175196"/>
                  </a:lnTo>
                  <a:lnTo>
                    <a:pt x="156928" y="194236"/>
                  </a:lnTo>
                  <a:lnTo>
                    <a:pt x="124727" y="208407"/>
                  </a:lnTo>
                  <a:lnTo>
                    <a:pt x="93495" y="213939"/>
                  </a:lnTo>
                  <a:lnTo>
                    <a:pt x="61001" y="220310"/>
                  </a:lnTo>
                  <a:lnTo>
                    <a:pt x="26623" y="221426"/>
                  </a:lnTo>
                  <a:lnTo>
                    <a:pt x="8539" y="221456"/>
                  </a:lnTo>
                  <a:lnTo>
                    <a:pt x="8065" y="220662"/>
                  </a:lnTo>
                  <a:lnTo>
                    <a:pt x="7538" y="217664"/>
                  </a:lnTo>
                  <a:lnTo>
                    <a:pt x="6603" y="216547"/>
                  </a:lnTo>
                  <a:lnTo>
                    <a:pt x="1003" y="214607"/>
                  </a:lnTo>
                  <a:lnTo>
                    <a:pt x="660" y="215303"/>
                  </a:lnTo>
                  <a:lnTo>
                    <a:pt x="0" y="221169"/>
                  </a:lnTo>
                  <a:lnTo>
                    <a:pt x="7116" y="228600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" name="SMARTInkShape-Group34"/>
          <p:cNvGrpSpPr/>
          <p:nvPr/>
        </p:nvGrpSpPr>
        <p:grpSpPr>
          <a:xfrm>
            <a:off x="5773143" y="2243138"/>
            <a:ext cx="799108" cy="634189"/>
            <a:chOff x="5773143" y="2243138"/>
            <a:chExt cx="799108" cy="634189"/>
          </a:xfrm>
        </p:grpSpPr>
        <p:sp>
          <p:nvSpPr>
            <p:cNvPr id="68" name="SMARTInkShape-114"/>
            <p:cNvSpPr/>
            <p:nvPr/>
          </p:nvSpPr>
          <p:spPr>
            <a:xfrm>
              <a:off x="6372225" y="2743200"/>
              <a:ext cx="192882" cy="7145"/>
            </a:xfrm>
            <a:custGeom>
              <a:avLst/>
              <a:gdLst/>
              <a:ahLst/>
              <a:cxnLst/>
              <a:rect l="0" t="0" r="0" b="0"/>
              <a:pathLst>
                <a:path w="192882" h="7145">
                  <a:moveTo>
                    <a:pt x="192881" y="0"/>
                  </a:moveTo>
                  <a:lnTo>
                    <a:pt x="160166" y="0"/>
                  </a:lnTo>
                  <a:lnTo>
                    <a:pt x="128042" y="0"/>
                  </a:lnTo>
                  <a:lnTo>
                    <a:pt x="94201" y="4910"/>
                  </a:lnTo>
                  <a:lnTo>
                    <a:pt x="59060" y="6702"/>
                  </a:lnTo>
                  <a:lnTo>
                    <a:pt x="0" y="7144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115"/>
            <p:cNvSpPr/>
            <p:nvPr/>
          </p:nvSpPr>
          <p:spPr>
            <a:xfrm>
              <a:off x="6386513" y="2607469"/>
              <a:ext cx="185738" cy="14288"/>
            </a:xfrm>
            <a:custGeom>
              <a:avLst/>
              <a:gdLst/>
              <a:ahLst/>
              <a:cxnLst/>
              <a:rect l="0" t="0" r="0" b="0"/>
              <a:pathLst>
                <a:path w="185738" h="14288">
                  <a:moveTo>
                    <a:pt x="185737" y="0"/>
                  </a:moveTo>
                  <a:lnTo>
                    <a:pt x="151450" y="0"/>
                  </a:lnTo>
                  <a:lnTo>
                    <a:pt x="120691" y="0"/>
                  </a:lnTo>
                  <a:lnTo>
                    <a:pt x="87810" y="0"/>
                  </a:lnTo>
                  <a:lnTo>
                    <a:pt x="55445" y="2116"/>
                  </a:lnTo>
                  <a:lnTo>
                    <a:pt x="22505" y="6150"/>
                  </a:lnTo>
                  <a:lnTo>
                    <a:pt x="11854" y="8819"/>
                  </a:lnTo>
                  <a:lnTo>
                    <a:pt x="0" y="14287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MARTInkShape-116"/>
            <p:cNvSpPr/>
            <p:nvPr/>
          </p:nvSpPr>
          <p:spPr>
            <a:xfrm>
              <a:off x="6279356" y="2243138"/>
              <a:ext cx="7145" cy="157163"/>
            </a:xfrm>
            <a:custGeom>
              <a:avLst/>
              <a:gdLst/>
              <a:ahLst/>
              <a:cxnLst/>
              <a:rect l="0" t="0" r="0" b="0"/>
              <a:pathLst>
                <a:path w="7145" h="157163">
                  <a:moveTo>
                    <a:pt x="7144" y="0"/>
                  </a:moveTo>
                  <a:lnTo>
                    <a:pt x="7144" y="3792"/>
                  </a:lnTo>
                  <a:lnTo>
                    <a:pt x="6350" y="4909"/>
                  </a:lnTo>
                  <a:lnTo>
                    <a:pt x="5027" y="5654"/>
                  </a:lnTo>
                  <a:lnTo>
                    <a:pt x="3352" y="6150"/>
                  </a:lnTo>
                  <a:lnTo>
                    <a:pt x="2234" y="8069"/>
                  </a:lnTo>
                  <a:lnTo>
                    <a:pt x="295" y="23150"/>
                  </a:lnTo>
                  <a:lnTo>
                    <a:pt x="18" y="57536"/>
                  </a:lnTo>
                  <a:lnTo>
                    <a:pt x="1" y="92840"/>
                  </a:lnTo>
                  <a:lnTo>
                    <a:pt x="0" y="128522"/>
                  </a:lnTo>
                  <a:lnTo>
                    <a:pt x="0" y="157162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SMARTInkShape-117"/>
            <p:cNvSpPr/>
            <p:nvPr/>
          </p:nvSpPr>
          <p:spPr>
            <a:xfrm>
              <a:off x="6029325" y="2336006"/>
              <a:ext cx="135732" cy="14289"/>
            </a:xfrm>
            <a:custGeom>
              <a:avLst/>
              <a:gdLst/>
              <a:ahLst/>
              <a:cxnLst/>
              <a:rect l="0" t="0" r="0" b="0"/>
              <a:pathLst>
                <a:path w="135732" h="14289">
                  <a:moveTo>
                    <a:pt x="135731" y="14288"/>
                  </a:moveTo>
                  <a:lnTo>
                    <a:pt x="125788" y="14288"/>
                  </a:lnTo>
                  <a:lnTo>
                    <a:pt x="121258" y="12171"/>
                  </a:lnTo>
                  <a:lnTo>
                    <a:pt x="118938" y="10495"/>
                  </a:lnTo>
                  <a:lnTo>
                    <a:pt x="88060" y="7585"/>
                  </a:lnTo>
                  <a:lnTo>
                    <a:pt x="70013" y="5158"/>
                  </a:lnTo>
                  <a:lnTo>
                    <a:pt x="36325" y="679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Shape-118"/>
            <p:cNvSpPr/>
            <p:nvPr/>
          </p:nvSpPr>
          <p:spPr>
            <a:xfrm>
              <a:off x="5773143" y="2428886"/>
              <a:ext cx="358129" cy="448441"/>
            </a:xfrm>
            <a:custGeom>
              <a:avLst/>
              <a:gdLst/>
              <a:ahLst/>
              <a:cxnLst/>
              <a:rect l="0" t="0" r="0" b="0"/>
              <a:pathLst>
                <a:path w="358129" h="448441">
                  <a:moveTo>
                    <a:pt x="6151" y="7133"/>
                  </a:moveTo>
                  <a:lnTo>
                    <a:pt x="0" y="7133"/>
                  </a:lnTo>
                  <a:lnTo>
                    <a:pt x="3094" y="3340"/>
                  </a:lnTo>
                  <a:lnTo>
                    <a:pt x="6909" y="1478"/>
                  </a:lnTo>
                  <a:lnTo>
                    <a:pt x="30448" y="76"/>
                  </a:lnTo>
                  <a:lnTo>
                    <a:pt x="65795" y="0"/>
                  </a:lnTo>
                  <a:lnTo>
                    <a:pt x="92615" y="2109"/>
                  </a:lnTo>
                  <a:lnTo>
                    <a:pt x="124903" y="7761"/>
                  </a:lnTo>
                  <a:lnTo>
                    <a:pt x="160399" y="14462"/>
                  </a:lnTo>
                  <a:lnTo>
                    <a:pt x="193141" y="21475"/>
                  </a:lnTo>
                  <a:lnTo>
                    <a:pt x="227979" y="30697"/>
                  </a:lnTo>
                  <a:lnTo>
                    <a:pt x="259203" y="41367"/>
                  </a:lnTo>
                  <a:lnTo>
                    <a:pt x="281418" y="51672"/>
                  </a:lnTo>
                  <a:lnTo>
                    <a:pt x="299355" y="65584"/>
                  </a:lnTo>
                  <a:lnTo>
                    <a:pt x="303151" y="73063"/>
                  </a:lnTo>
                  <a:lnTo>
                    <a:pt x="304164" y="77280"/>
                  </a:lnTo>
                  <a:lnTo>
                    <a:pt x="303171" y="86199"/>
                  </a:lnTo>
                  <a:lnTo>
                    <a:pt x="299291" y="95455"/>
                  </a:lnTo>
                  <a:lnTo>
                    <a:pt x="279399" y="119080"/>
                  </a:lnTo>
                  <a:lnTo>
                    <a:pt x="246216" y="142868"/>
                  </a:lnTo>
                  <a:lnTo>
                    <a:pt x="212449" y="166677"/>
                  </a:lnTo>
                  <a:lnTo>
                    <a:pt x="194304" y="185727"/>
                  </a:lnTo>
                  <a:lnTo>
                    <a:pt x="191117" y="190489"/>
                  </a:lnTo>
                  <a:lnTo>
                    <a:pt x="189786" y="195252"/>
                  </a:lnTo>
                  <a:lnTo>
                    <a:pt x="190425" y="204776"/>
                  </a:lnTo>
                  <a:lnTo>
                    <a:pt x="195247" y="219064"/>
                  </a:lnTo>
                  <a:lnTo>
                    <a:pt x="209287" y="233351"/>
                  </a:lnTo>
                  <a:lnTo>
                    <a:pt x="244421" y="257164"/>
                  </a:lnTo>
                  <a:lnTo>
                    <a:pt x="271218" y="273568"/>
                  </a:lnTo>
                  <a:lnTo>
                    <a:pt x="304925" y="296652"/>
                  </a:lnTo>
                  <a:lnTo>
                    <a:pt x="339624" y="329098"/>
                  </a:lnTo>
                  <a:lnTo>
                    <a:pt x="353402" y="350180"/>
                  </a:lnTo>
                  <a:lnTo>
                    <a:pt x="358128" y="363592"/>
                  </a:lnTo>
                  <a:lnTo>
                    <a:pt x="357582" y="374845"/>
                  </a:lnTo>
                  <a:lnTo>
                    <a:pt x="352814" y="393897"/>
                  </a:lnTo>
                  <a:lnTo>
                    <a:pt x="344373" y="405511"/>
                  </a:lnTo>
                  <a:lnTo>
                    <a:pt x="332684" y="415171"/>
                  </a:lnTo>
                  <a:lnTo>
                    <a:pt x="303661" y="429957"/>
                  </a:lnTo>
                  <a:lnTo>
                    <a:pt x="286015" y="437148"/>
                  </a:lnTo>
                  <a:lnTo>
                    <a:pt x="258230" y="441991"/>
                  </a:lnTo>
                  <a:lnTo>
                    <a:pt x="229889" y="447306"/>
                  </a:lnTo>
                  <a:lnTo>
                    <a:pt x="201384" y="448440"/>
                  </a:lnTo>
                  <a:lnTo>
                    <a:pt x="172829" y="444101"/>
                  </a:lnTo>
                  <a:lnTo>
                    <a:pt x="134738" y="435758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" name="SMARTInkShape-Group35"/>
          <p:cNvGrpSpPr/>
          <p:nvPr/>
        </p:nvGrpSpPr>
        <p:grpSpPr>
          <a:xfrm>
            <a:off x="6886739" y="2200275"/>
            <a:ext cx="514187" cy="550070"/>
            <a:chOff x="6886739" y="2200275"/>
            <a:chExt cx="514187" cy="550070"/>
          </a:xfrm>
        </p:grpSpPr>
        <p:sp>
          <p:nvSpPr>
            <p:cNvPr id="74" name="SMARTInkShape-119"/>
            <p:cNvSpPr/>
            <p:nvPr/>
          </p:nvSpPr>
          <p:spPr>
            <a:xfrm>
              <a:off x="7186613" y="2200275"/>
              <a:ext cx="42863" cy="200026"/>
            </a:xfrm>
            <a:custGeom>
              <a:avLst/>
              <a:gdLst/>
              <a:ahLst/>
              <a:cxnLst/>
              <a:rect l="0" t="0" r="0" b="0"/>
              <a:pathLst>
                <a:path w="42863" h="200026">
                  <a:moveTo>
                    <a:pt x="0" y="0"/>
                  </a:moveTo>
                  <a:lnTo>
                    <a:pt x="0" y="9943"/>
                  </a:lnTo>
                  <a:lnTo>
                    <a:pt x="2116" y="14473"/>
                  </a:lnTo>
                  <a:lnTo>
                    <a:pt x="4909" y="19133"/>
                  </a:lnTo>
                  <a:lnTo>
                    <a:pt x="13567" y="51875"/>
                  </a:lnTo>
                  <a:lnTo>
                    <a:pt x="14868" y="61849"/>
                  </a:lnTo>
                  <a:lnTo>
                    <a:pt x="26631" y="93004"/>
                  </a:lnTo>
                  <a:lnTo>
                    <a:pt x="28461" y="126214"/>
                  </a:lnTo>
                  <a:lnTo>
                    <a:pt x="35273" y="158652"/>
                  </a:lnTo>
                  <a:lnTo>
                    <a:pt x="35629" y="172714"/>
                  </a:lnTo>
                  <a:lnTo>
                    <a:pt x="37796" y="178098"/>
                  </a:lnTo>
                  <a:lnTo>
                    <a:pt x="40610" y="183136"/>
                  </a:lnTo>
                  <a:lnTo>
                    <a:pt x="42664" y="192715"/>
                  </a:lnTo>
                  <a:lnTo>
                    <a:pt x="42862" y="200025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120"/>
            <p:cNvSpPr/>
            <p:nvPr/>
          </p:nvSpPr>
          <p:spPr>
            <a:xfrm>
              <a:off x="7072313" y="2521747"/>
              <a:ext cx="247486" cy="228598"/>
            </a:xfrm>
            <a:custGeom>
              <a:avLst/>
              <a:gdLst/>
              <a:ahLst/>
              <a:cxnLst/>
              <a:rect l="0" t="0" r="0" b="0"/>
              <a:pathLst>
                <a:path w="247486" h="228598">
                  <a:moveTo>
                    <a:pt x="0" y="7141"/>
                  </a:moveTo>
                  <a:lnTo>
                    <a:pt x="3792" y="7141"/>
                  </a:lnTo>
                  <a:lnTo>
                    <a:pt x="7770" y="5024"/>
                  </a:lnTo>
                  <a:lnTo>
                    <a:pt x="9942" y="3348"/>
                  </a:lnTo>
                  <a:lnTo>
                    <a:pt x="16589" y="1486"/>
                  </a:lnTo>
                  <a:lnTo>
                    <a:pt x="51551" y="84"/>
                  </a:lnTo>
                  <a:lnTo>
                    <a:pt x="79680" y="14"/>
                  </a:lnTo>
                  <a:lnTo>
                    <a:pt x="114987" y="0"/>
                  </a:lnTo>
                  <a:lnTo>
                    <a:pt x="148743" y="3790"/>
                  </a:lnTo>
                  <a:lnTo>
                    <a:pt x="183452" y="8816"/>
                  </a:lnTo>
                  <a:lnTo>
                    <a:pt x="197230" y="14780"/>
                  </a:lnTo>
                  <a:lnTo>
                    <a:pt x="202751" y="19267"/>
                  </a:lnTo>
                  <a:lnTo>
                    <a:pt x="205205" y="23907"/>
                  </a:lnTo>
                  <a:lnTo>
                    <a:pt x="206586" y="30982"/>
                  </a:lnTo>
                  <a:lnTo>
                    <a:pt x="205192" y="33353"/>
                  </a:lnTo>
                  <a:lnTo>
                    <a:pt x="195646" y="40483"/>
                  </a:lnTo>
                  <a:lnTo>
                    <a:pt x="163190" y="54766"/>
                  </a:lnTo>
                  <a:lnTo>
                    <a:pt x="132233" y="66672"/>
                  </a:lnTo>
                  <a:lnTo>
                    <a:pt x="113755" y="76197"/>
                  </a:lnTo>
                  <a:lnTo>
                    <a:pt x="104232" y="88103"/>
                  </a:lnTo>
                  <a:lnTo>
                    <a:pt x="103620" y="90484"/>
                  </a:lnTo>
                  <a:lnTo>
                    <a:pt x="104004" y="92866"/>
                  </a:lnTo>
                  <a:lnTo>
                    <a:pt x="105054" y="95247"/>
                  </a:lnTo>
                  <a:lnTo>
                    <a:pt x="110456" y="100009"/>
                  </a:lnTo>
                  <a:lnTo>
                    <a:pt x="130650" y="109534"/>
                  </a:lnTo>
                  <a:lnTo>
                    <a:pt x="164578" y="115786"/>
                  </a:lnTo>
                  <a:lnTo>
                    <a:pt x="196726" y="124116"/>
                  </a:lnTo>
                  <a:lnTo>
                    <a:pt x="231270" y="138314"/>
                  </a:lnTo>
                  <a:lnTo>
                    <a:pt x="241163" y="144286"/>
                  </a:lnTo>
                  <a:lnTo>
                    <a:pt x="244119" y="147783"/>
                  </a:lnTo>
                  <a:lnTo>
                    <a:pt x="247403" y="155903"/>
                  </a:lnTo>
                  <a:lnTo>
                    <a:pt x="247485" y="159496"/>
                  </a:lnTo>
                  <a:lnTo>
                    <a:pt x="245460" y="165606"/>
                  </a:lnTo>
                  <a:lnTo>
                    <a:pt x="239857" y="173509"/>
                  </a:lnTo>
                  <a:lnTo>
                    <a:pt x="219447" y="188199"/>
                  </a:lnTo>
                  <a:lnTo>
                    <a:pt x="185472" y="202100"/>
                  </a:lnTo>
                  <a:lnTo>
                    <a:pt x="151407" y="211868"/>
                  </a:lnTo>
                  <a:lnTo>
                    <a:pt x="116220" y="219324"/>
                  </a:lnTo>
                  <a:lnTo>
                    <a:pt x="86104" y="224825"/>
                  </a:lnTo>
                  <a:lnTo>
                    <a:pt x="52172" y="228100"/>
                  </a:lnTo>
                  <a:lnTo>
                    <a:pt x="21431" y="228597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Shape-121"/>
            <p:cNvSpPr/>
            <p:nvPr/>
          </p:nvSpPr>
          <p:spPr>
            <a:xfrm>
              <a:off x="6886739" y="2414588"/>
              <a:ext cx="514187" cy="64294"/>
            </a:xfrm>
            <a:custGeom>
              <a:avLst/>
              <a:gdLst/>
              <a:ahLst/>
              <a:cxnLst/>
              <a:rect l="0" t="0" r="0" b="0"/>
              <a:pathLst>
                <a:path w="514187" h="64294">
                  <a:moveTo>
                    <a:pt x="514186" y="0"/>
                  </a:moveTo>
                  <a:lnTo>
                    <a:pt x="483648" y="0"/>
                  </a:lnTo>
                  <a:lnTo>
                    <a:pt x="449634" y="0"/>
                  </a:lnTo>
                  <a:lnTo>
                    <a:pt x="420800" y="3792"/>
                  </a:lnTo>
                  <a:lnTo>
                    <a:pt x="390914" y="6150"/>
                  </a:lnTo>
                  <a:lnTo>
                    <a:pt x="358158" y="10641"/>
                  </a:lnTo>
                  <a:lnTo>
                    <a:pt x="323316" y="13207"/>
                  </a:lnTo>
                  <a:lnTo>
                    <a:pt x="287857" y="17759"/>
                  </a:lnTo>
                  <a:lnTo>
                    <a:pt x="261990" y="21916"/>
                  </a:lnTo>
                  <a:lnTo>
                    <a:pt x="235412" y="26409"/>
                  </a:lnTo>
                  <a:lnTo>
                    <a:pt x="210369" y="31051"/>
                  </a:lnTo>
                  <a:lnTo>
                    <a:pt x="186011" y="35761"/>
                  </a:lnTo>
                  <a:lnTo>
                    <a:pt x="161956" y="39706"/>
                  </a:lnTo>
                  <a:lnTo>
                    <a:pt x="126894" y="42721"/>
                  </a:lnTo>
                  <a:lnTo>
                    <a:pt x="96043" y="48288"/>
                  </a:lnTo>
                  <a:lnTo>
                    <a:pt x="67588" y="54171"/>
                  </a:lnTo>
                  <a:lnTo>
                    <a:pt x="32658" y="56757"/>
                  </a:lnTo>
                  <a:lnTo>
                    <a:pt x="0" y="57149"/>
                  </a:lnTo>
                  <a:lnTo>
                    <a:pt x="3677" y="57149"/>
                  </a:lnTo>
                  <a:lnTo>
                    <a:pt x="4778" y="57943"/>
                  </a:lnTo>
                  <a:lnTo>
                    <a:pt x="6001" y="60942"/>
                  </a:lnTo>
                  <a:lnTo>
                    <a:pt x="7121" y="62059"/>
                  </a:lnTo>
                  <a:lnTo>
                    <a:pt x="14124" y="64293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SMARTInkShape-Group36"/>
          <p:cNvGrpSpPr/>
          <p:nvPr/>
        </p:nvGrpSpPr>
        <p:grpSpPr>
          <a:xfrm>
            <a:off x="5893594" y="2921852"/>
            <a:ext cx="678657" cy="571443"/>
            <a:chOff x="5893594" y="2921852"/>
            <a:chExt cx="678657" cy="571443"/>
          </a:xfrm>
        </p:grpSpPr>
        <p:sp>
          <p:nvSpPr>
            <p:cNvPr id="78" name="SMARTInkShape-122"/>
            <p:cNvSpPr/>
            <p:nvPr/>
          </p:nvSpPr>
          <p:spPr>
            <a:xfrm>
              <a:off x="5893594" y="3086100"/>
              <a:ext cx="284092" cy="407195"/>
            </a:xfrm>
            <a:custGeom>
              <a:avLst/>
              <a:gdLst/>
              <a:ahLst/>
              <a:cxnLst/>
              <a:rect l="0" t="0" r="0" b="0"/>
              <a:pathLst>
                <a:path w="284092" h="407195">
                  <a:moveTo>
                    <a:pt x="0" y="0"/>
                  </a:moveTo>
                  <a:lnTo>
                    <a:pt x="0" y="3792"/>
                  </a:lnTo>
                  <a:lnTo>
                    <a:pt x="794" y="4909"/>
                  </a:lnTo>
                  <a:lnTo>
                    <a:pt x="2116" y="5654"/>
                  </a:lnTo>
                  <a:lnTo>
                    <a:pt x="9943" y="6849"/>
                  </a:lnTo>
                  <a:lnTo>
                    <a:pt x="29745" y="7879"/>
                  </a:lnTo>
                  <a:lnTo>
                    <a:pt x="45678" y="11242"/>
                  </a:lnTo>
                  <a:lnTo>
                    <a:pt x="76226" y="8188"/>
                  </a:lnTo>
                  <a:lnTo>
                    <a:pt x="104342" y="7453"/>
                  </a:lnTo>
                  <a:lnTo>
                    <a:pt x="138968" y="7205"/>
                  </a:lnTo>
                  <a:lnTo>
                    <a:pt x="155426" y="11404"/>
                  </a:lnTo>
                  <a:lnTo>
                    <a:pt x="177809" y="23243"/>
                  </a:lnTo>
                  <a:lnTo>
                    <a:pt x="190973" y="38372"/>
                  </a:lnTo>
                  <a:lnTo>
                    <a:pt x="193197" y="44632"/>
                  </a:lnTo>
                  <a:lnTo>
                    <a:pt x="193551" y="57936"/>
                  </a:lnTo>
                  <a:lnTo>
                    <a:pt x="185198" y="92972"/>
                  </a:lnTo>
                  <a:lnTo>
                    <a:pt x="179147" y="107203"/>
                  </a:lnTo>
                  <a:lnTo>
                    <a:pt x="160094" y="137857"/>
                  </a:lnTo>
                  <a:lnTo>
                    <a:pt x="145642" y="173023"/>
                  </a:lnTo>
                  <a:lnTo>
                    <a:pt x="137923" y="198219"/>
                  </a:lnTo>
                  <a:lnTo>
                    <a:pt x="137499" y="207954"/>
                  </a:lnTo>
                  <a:lnTo>
                    <a:pt x="139956" y="214926"/>
                  </a:lnTo>
                  <a:lnTo>
                    <a:pt x="153386" y="227106"/>
                  </a:lnTo>
                  <a:lnTo>
                    <a:pt x="172448" y="236977"/>
                  </a:lnTo>
                  <a:lnTo>
                    <a:pt x="200222" y="241720"/>
                  </a:lnTo>
                  <a:lnTo>
                    <a:pt x="235769" y="246526"/>
                  </a:lnTo>
                  <a:lnTo>
                    <a:pt x="262737" y="259952"/>
                  </a:lnTo>
                  <a:lnTo>
                    <a:pt x="274345" y="269286"/>
                  </a:lnTo>
                  <a:lnTo>
                    <a:pt x="280152" y="277374"/>
                  </a:lnTo>
                  <a:lnTo>
                    <a:pt x="283262" y="286261"/>
                  </a:lnTo>
                  <a:lnTo>
                    <a:pt x="284091" y="290853"/>
                  </a:lnTo>
                  <a:lnTo>
                    <a:pt x="282895" y="300189"/>
                  </a:lnTo>
                  <a:lnTo>
                    <a:pt x="281466" y="304901"/>
                  </a:lnTo>
                  <a:lnTo>
                    <a:pt x="268076" y="322910"/>
                  </a:lnTo>
                  <a:lnTo>
                    <a:pt x="238737" y="334280"/>
                  </a:lnTo>
                  <a:lnTo>
                    <a:pt x="218689" y="339535"/>
                  </a:lnTo>
                  <a:lnTo>
                    <a:pt x="187947" y="349606"/>
                  </a:lnTo>
                  <a:lnTo>
                    <a:pt x="154907" y="364201"/>
                  </a:lnTo>
                  <a:lnTo>
                    <a:pt x="122409" y="383356"/>
                  </a:lnTo>
                  <a:lnTo>
                    <a:pt x="93853" y="395929"/>
                  </a:lnTo>
                  <a:lnTo>
                    <a:pt x="59464" y="405463"/>
                  </a:lnTo>
                  <a:lnTo>
                    <a:pt x="50006" y="407194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SMARTInkShape-123"/>
            <p:cNvSpPr/>
            <p:nvPr/>
          </p:nvSpPr>
          <p:spPr>
            <a:xfrm>
              <a:off x="6072188" y="2993231"/>
              <a:ext cx="121444" cy="28576"/>
            </a:xfrm>
            <a:custGeom>
              <a:avLst/>
              <a:gdLst/>
              <a:ahLst/>
              <a:cxnLst/>
              <a:rect l="0" t="0" r="0" b="0"/>
              <a:pathLst>
                <a:path w="121444" h="28576">
                  <a:moveTo>
                    <a:pt x="121443" y="0"/>
                  </a:moveTo>
                  <a:lnTo>
                    <a:pt x="110594" y="0"/>
                  </a:lnTo>
                  <a:lnTo>
                    <a:pt x="106568" y="2117"/>
                  </a:lnTo>
                  <a:lnTo>
                    <a:pt x="104382" y="3793"/>
                  </a:lnTo>
                  <a:lnTo>
                    <a:pt x="97720" y="5655"/>
                  </a:lnTo>
                  <a:lnTo>
                    <a:pt x="85045" y="8819"/>
                  </a:lnTo>
                  <a:lnTo>
                    <a:pt x="57089" y="19462"/>
                  </a:lnTo>
                  <a:lnTo>
                    <a:pt x="42845" y="22965"/>
                  </a:lnTo>
                  <a:lnTo>
                    <a:pt x="28569" y="26913"/>
                  </a:lnTo>
                  <a:lnTo>
                    <a:pt x="0" y="28575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SMARTInkShape-124"/>
            <p:cNvSpPr/>
            <p:nvPr/>
          </p:nvSpPr>
          <p:spPr>
            <a:xfrm>
              <a:off x="6251210" y="2921852"/>
              <a:ext cx="155287" cy="135674"/>
            </a:xfrm>
            <a:custGeom>
              <a:avLst/>
              <a:gdLst/>
              <a:ahLst/>
              <a:cxnLst/>
              <a:rect l="0" t="0" r="0" b="0"/>
              <a:pathLst>
                <a:path w="155287" h="135674">
                  <a:moveTo>
                    <a:pt x="28146" y="7086"/>
                  </a:moveTo>
                  <a:lnTo>
                    <a:pt x="38089" y="7086"/>
                  </a:lnTo>
                  <a:lnTo>
                    <a:pt x="42619" y="4969"/>
                  </a:lnTo>
                  <a:lnTo>
                    <a:pt x="44939" y="3293"/>
                  </a:lnTo>
                  <a:lnTo>
                    <a:pt x="55788" y="935"/>
                  </a:lnTo>
                  <a:lnTo>
                    <a:pt x="87762" y="0"/>
                  </a:lnTo>
                  <a:lnTo>
                    <a:pt x="101989" y="753"/>
                  </a:lnTo>
                  <a:lnTo>
                    <a:pt x="125781" y="9887"/>
                  </a:lnTo>
                  <a:lnTo>
                    <a:pt x="141820" y="21428"/>
                  </a:lnTo>
                  <a:lnTo>
                    <a:pt x="146930" y="26954"/>
                  </a:lnTo>
                  <a:lnTo>
                    <a:pt x="153476" y="38196"/>
                  </a:lnTo>
                  <a:lnTo>
                    <a:pt x="155286" y="44196"/>
                  </a:lnTo>
                  <a:lnTo>
                    <a:pt x="153973" y="51625"/>
                  </a:lnTo>
                  <a:lnTo>
                    <a:pt x="146663" y="69329"/>
                  </a:lnTo>
                  <a:lnTo>
                    <a:pt x="136111" y="83384"/>
                  </a:lnTo>
                  <a:lnTo>
                    <a:pt x="104254" y="109353"/>
                  </a:lnTo>
                  <a:lnTo>
                    <a:pt x="70854" y="125928"/>
                  </a:lnTo>
                  <a:lnTo>
                    <a:pt x="50017" y="133513"/>
                  </a:lnTo>
                  <a:lnTo>
                    <a:pt x="20057" y="135547"/>
                  </a:lnTo>
                  <a:lnTo>
                    <a:pt x="14497" y="133500"/>
                  </a:lnTo>
                  <a:lnTo>
                    <a:pt x="1019" y="122669"/>
                  </a:lnTo>
                  <a:lnTo>
                    <a:pt x="0" y="114181"/>
                  </a:lnTo>
                  <a:lnTo>
                    <a:pt x="1878" y="108130"/>
                  </a:lnTo>
                  <a:lnTo>
                    <a:pt x="3491" y="105404"/>
                  </a:lnTo>
                  <a:lnTo>
                    <a:pt x="13344" y="97777"/>
                  </a:lnTo>
                  <a:lnTo>
                    <a:pt x="44924" y="88192"/>
                  </a:lnTo>
                  <a:lnTo>
                    <a:pt x="79127" y="85765"/>
                  </a:lnTo>
                  <a:lnTo>
                    <a:pt x="91053" y="89488"/>
                  </a:lnTo>
                  <a:lnTo>
                    <a:pt x="106231" y="98027"/>
                  </a:lnTo>
                  <a:lnTo>
                    <a:pt x="111269" y="99891"/>
                  </a:lnTo>
                  <a:lnTo>
                    <a:pt x="123367" y="109785"/>
                  </a:lnTo>
                  <a:lnTo>
                    <a:pt x="126029" y="114377"/>
                  </a:lnTo>
                  <a:lnTo>
                    <a:pt x="135303" y="135673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SMARTInkShape-125"/>
            <p:cNvSpPr/>
            <p:nvPr/>
          </p:nvSpPr>
          <p:spPr>
            <a:xfrm>
              <a:off x="6393656" y="3107619"/>
              <a:ext cx="150020" cy="28488"/>
            </a:xfrm>
            <a:custGeom>
              <a:avLst/>
              <a:gdLst/>
              <a:ahLst/>
              <a:cxnLst/>
              <a:rect l="0" t="0" r="0" b="0"/>
              <a:pathLst>
                <a:path w="150020" h="28488">
                  <a:moveTo>
                    <a:pt x="150019" y="7056"/>
                  </a:moveTo>
                  <a:lnTo>
                    <a:pt x="143867" y="905"/>
                  </a:lnTo>
                  <a:lnTo>
                    <a:pt x="126868" y="0"/>
                  </a:lnTo>
                  <a:lnTo>
                    <a:pt x="92709" y="8735"/>
                  </a:lnTo>
                  <a:lnTo>
                    <a:pt x="78535" y="12580"/>
                  </a:lnTo>
                  <a:lnTo>
                    <a:pt x="44348" y="19712"/>
                  </a:lnTo>
                  <a:lnTo>
                    <a:pt x="29014" y="22977"/>
                  </a:lnTo>
                  <a:lnTo>
                    <a:pt x="13404" y="27399"/>
                  </a:lnTo>
                  <a:lnTo>
                    <a:pt x="0" y="28487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SMARTInkShape-126"/>
            <p:cNvSpPr/>
            <p:nvPr/>
          </p:nvSpPr>
          <p:spPr>
            <a:xfrm>
              <a:off x="6415088" y="3186113"/>
              <a:ext cx="157163" cy="21432"/>
            </a:xfrm>
            <a:custGeom>
              <a:avLst/>
              <a:gdLst/>
              <a:ahLst/>
              <a:cxnLst/>
              <a:rect l="0" t="0" r="0" b="0"/>
              <a:pathLst>
                <a:path w="157163" h="21432">
                  <a:moveTo>
                    <a:pt x="157162" y="0"/>
                  </a:moveTo>
                  <a:lnTo>
                    <a:pt x="125051" y="0"/>
                  </a:lnTo>
                  <a:lnTo>
                    <a:pt x="99314" y="2116"/>
                  </a:lnTo>
                  <a:lnTo>
                    <a:pt x="67506" y="9942"/>
                  </a:lnTo>
                  <a:lnTo>
                    <a:pt x="37146" y="14222"/>
                  </a:lnTo>
                  <a:lnTo>
                    <a:pt x="0" y="21431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0" name="SMARTInkShape-Group37"/>
          <p:cNvGrpSpPr/>
          <p:nvPr/>
        </p:nvGrpSpPr>
        <p:grpSpPr>
          <a:xfrm>
            <a:off x="7579813" y="2307431"/>
            <a:ext cx="777532" cy="782505"/>
            <a:chOff x="7579813" y="2307431"/>
            <a:chExt cx="777532" cy="782505"/>
          </a:xfrm>
        </p:grpSpPr>
        <p:sp>
          <p:nvSpPr>
            <p:cNvPr id="84" name="SMARTInkShape-127"/>
            <p:cNvSpPr/>
            <p:nvPr/>
          </p:nvSpPr>
          <p:spPr>
            <a:xfrm>
              <a:off x="7579813" y="2393156"/>
              <a:ext cx="242225" cy="628651"/>
            </a:xfrm>
            <a:custGeom>
              <a:avLst/>
              <a:gdLst/>
              <a:ahLst/>
              <a:cxnLst/>
              <a:rect l="0" t="0" r="0" b="0"/>
              <a:pathLst>
                <a:path w="242225" h="628651">
                  <a:moveTo>
                    <a:pt x="6850" y="0"/>
                  </a:moveTo>
                  <a:lnTo>
                    <a:pt x="698" y="0"/>
                  </a:lnTo>
                  <a:lnTo>
                    <a:pt x="367" y="794"/>
                  </a:lnTo>
                  <a:lnTo>
                    <a:pt x="0" y="3793"/>
                  </a:lnTo>
                  <a:lnTo>
                    <a:pt x="696" y="4910"/>
                  </a:lnTo>
                  <a:lnTo>
                    <a:pt x="1953" y="5655"/>
                  </a:lnTo>
                  <a:lnTo>
                    <a:pt x="3585" y="6151"/>
                  </a:lnTo>
                  <a:lnTo>
                    <a:pt x="4674" y="7276"/>
                  </a:lnTo>
                  <a:lnTo>
                    <a:pt x="5882" y="10642"/>
                  </a:lnTo>
                  <a:lnTo>
                    <a:pt x="10653" y="14784"/>
                  </a:lnTo>
                  <a:lnTo>
                    <a:pt x="26253" y="25466"/>
                  </a:lnTo>
                  <a:lnTo>
                    <a:pt x="45225" y="32194"/>
                  </a:lnTo>
                  <a:lnTo>
                    <a:pt x="79431" y="52864"/>
                  </a:lnTo>
                  <a:lnTo>
                    <a:pt x="112586" y="71532"/>
                  </a:lnTo>
                  <a:lnTo>
                    <a:pt x="146092" y="98091"/>
                  </a:lnTo>
                  <a:lnTo>
                    <a:pt x="177582" y="129002"/>
                  </a:lnTo>
                  <a:lnTo>
                    <a:pt x="198725" y="156403"/>
                  </a:lnTo>
                  <a:lnTo>
                    <a:pt x="215396" y="189305"/>
                  </a:lnTo>
                  <a:lnTo>
                    <a:pt x="229595" y="223395"/>
                  </a:lnTo>
                  <a:lnTo>
                    <a:pt x="238389" y="254751"/>
                  </a:lnTo>
                  <a:lnTo>
                    <a:pt x="241347" y="288824"/>
                  </a:lnTo>
                  <a:lnTo>
                    <a:pt x="242224" y="324055"/>
                  </a:lnTo>
                  <a:lnTo>
                    <a:pt x="240896" y="358836"/>
                  </a:lnTo>
                  <a:lnTo>
                    <a:pt x="231154" y="390396"/>
                  </a:lnTo>
                  <a:lnTo>
                    <a:pt x="218213" y="424530"/>
                  </a:lnTo>
                  <a:lnTo>
                    <a:pt x="203531" y="458985"/>
                  </a:lnTo>
                  <a:lnTo>
                    <a:pt x="185246" y="489656"/>
                  </a:lnTo>
                  <a:lnTo>
                    <a:pt x="168629" y="518058"/>
                  </a:lnTo>
                  <a:lnTo>
                    <a:pt x="146315" y="549390"/>
                  </a:lnTo>
                  <a:lnTo>
                    <a:pt x="126256" y="584904"/>
                  </a:lnTo>
                  <a:lnTo>
                    <a:pt x="109139" y="613544"/>
                  </a:lnTo>
                  <a:lnTo>
                    <a:pt x="107080" y="618762"/>
                  </a:lnTo>
                  <a:lnTo>
                    <a:pt x="99718" y="628650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SMARTInkShape-128"/>
            <p:cNvSpPr/>
            <p:nvPr/>
          </p:nvSpPr>
          <p:spPr>
            <a:xfrm>
              <a:off x="7587212" y="2850356"/>
              <a:ext cx="213637" cy="239580"/>
            </a:xfrm>
            <a:custGeom>
              <a:avLst/>
              <a:gdLst/>
              <a:ahLst/>
              <a:cxnLst/>
              <a:rect l="0" t="0" r="0" b="0"/>
              <a:pathLst>
                <a:path w="213637" h="239580">
                  <a:moveTo>
                    <a:pt x="128038" y="0"/>
                  </a:moveTo>
                  <a:lnTo>
                    <a:pt x="128038" y="3793"/>
                  </a:lnTo>
                  <a:lnTo>
                    <a:pt x="125921" y="7771"/>
                  </a:lnTo>
                  <a:lnTo>
                    <a:pt x="121540" y="12185"/>
                  </a:lnTo>
                  <a:lnTo>
                    <a:pt x="89962" y="34246"/>
                  </a:lnTo>
                  <a:lnTo>
                    <a:pt x="72307" y="44543"/>
                  </a:lnTo>
                  <a:lnTo>
                    <a:pt x="54904" y="55532"/>
                  </a:lnTo>
                  <a:lnTo>
                    <a:pt x="36783" y="65931"/>
                  </a:lnTo>
                  <a:lnTo>
                    <a:pt x="3628" y="90273"/>
                  </a:lnTo>
                  <a:lnTo>
                    <a:pt x="1307" y="95155"/>
                  </a:lnTo>
                  <a:lnTo>
                    <a:pt x="0" y="102366"/>
                  </a:lnTo>
                  <a:lnTo>
                    <a:pt x="611" y="103962"/>
                  </a:lnTo>
                  <a:lnTo>
                    <a:pt x="1812" y="105027"/>
                  </a:lnTo>
                  <a:lnTo>
                    <a:pt x="35417" y="121574"/>
                  </a:lnTo>
                  <a:lnTo>
                    <a:pt x="49530" y="130743"/>
                  </a:lnTo>
                  <a:lnTo>
                    <a:pt x="59809" y="138276"/>
                  </a:lnTo>
                  <a:lnTo>
                    <a:pt x="94836" y="155380"/>
                  </a:lnTo>
                  <a:lnTo>
                    <a:pt x="129700" y="180443"/>
                  </a:lnTo>
                  <a:lnTo>
                    <a:pt x="163714" y="205509"/>
                  </a:lnTo>
                  <a:lnTo>
                    <a:pt x="198847" y="228557"/>
                  </a:lnTo>
                  <a:lnTo>
                    <a:pt x="203958" y="232550"/>
                  </a:lnTo>
                  <a:lnTo>
                    <a:pt x="208876" y="234324"/>
                  </a:lnTo>
                  <a:lnTo>
                    <a:pt x="210505" y="235591"/>
                  </a:lnTo>
                  <a:lnTo>
                    <a:pt x="212797" y="239579"/>
                  </a:lnTo>
                  <a:lnTo>
                    <a:pt x="213120" y="239094"/>
                  </a:lnTo>
                  <a:lnTo>
                    <a:pt x="213636" y="236405"/>
                  </a:lnTo>
                  <a:lnTo>
                    <a:pt x="183428" y="203826"/>
                  </a:lnTo>
                  <a:lnTo>
                    <a:pt x="170588" y="171394"/>
                  </a:lnTo>
                  <a:lnTo>
                    <a:pt x="166792" y="161106"/>
                  </a:lnTo>
                  <a:lnTo>
                    <a:pt x="159114" y="126866"/>
                  </a:lnTo>
                  <a:lnTo>
                    <a:pt x="156711" y="91925"/>
                  </a:lnTo>
                  <a:lnTo>
                    <a:pt x="156613" y="78582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SMARTInkShape-129"/>
            <p:cNvSpPr/>
            <p:nvPr/>
          </p:nvSpPr>
          <p:spPr>
            <a:xfrm>
              <a:off x="8036719" y="2307431"/>
              <a:ext cx="57151" cy="107158"/>
            </a:xfrm>
            <a:custGeom>
              <a:avLst/>
              <a:gdLst/>
              <a:ahLst/>
              <a:cxnLst/>
              <a:rect l="0" t="0" r="0" b="0"/>
              <a:pathLst>
                <a:path w="57151" h="107158">
                  <a:moveTo>
                    <a:pt x="57150" y="0"/>
                  </a:moveTo>
                  <a:lnTo>
                    <a:pt x="57150" y="35413"/>
                  </a:lnTo>
                  <a:lnTo>
                    <a:pt x="57150" y="37897"/>
                  </a:lnTo>
                  <a:lnTo>
                    <a:pt x="55033" y="42772"/>
                  </a:lnTo>
                  <a:lnTo>
                    <a:pt x="30675" y="71437"/>
                  </a:lnTo>
                  <a:lnTo>
                    <a:pt x="28714" y="76200"/>
                  </a:lnTo>
                  <a:lnTo>
                    <a:pt x="16272" y="92869"/>
                  </a:lnTo>
                  <a:lnTo>
                    <a:pt x="14375" y="97631"/>
                  </a:lnTo>
                  <a:lnTo>
                    <a:pt x="8253" y="105745"/>
                  </a:lnTo>
                  <a:lnTo>
                    <a:pt x="5520" y="106529"/>
                  </a:lnTo>
                  <a:lnTo>
                    <a:pt x="0" y="107157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SMARTInkShape-130"/>
            <p:cNvSpPr/>
            <p:nvPr/>
          </p:nvSpPr>
          <p:spPr>
            <a:xfrm>
              <a:off x="7879556" y="2446469"/>
              <a:ext cx="242889" cy="53845"/>
            </a:xfrm>
            <a:custGeom>
              <a:avLst/>
              <a:gdLst/>
              <a:ahLst/>
              <a:cxnLst/>
              <a:rect l="0" t="0" r="0" b="0"/>
              <a:pathLst>
                <a:path w="242889" h="53845">
                  <a:moveTo>
                    <a:pt x="242888" y="53844"/>
                  </a:moveTo>
                  <a:lnTo>
                    <a:pt x="236390" y="48140"/>
                  </a:lnTo>
                  <a:lnTo>
                    <a:pt x="225000" y="42452"/>
                  </a:lnTo>
                  <a:lnTo>
                    <a:pt x="191834" y="34107"/>
                  </a:lnTo>
                  <a:lnTo>
                    <a:pt x="161983" y="25133"/>
                  </a:lnTo>
                  <a:lnTo>
                    <a:pt x="129540" y="15716"/>
                  </a:lnTo>
                  <a:lnTo>
                    <a:pt x="99854" y="8591"/>
                  </a:lnTo>
                  <a:lnTo>
                    <a:pt x="69715" y="5246"/>
                  </a:lnTo>
                  <a:lnTo>
                    <a:pt x="36789" y="0"/>
                  </a:lnTo>
                  <a:lnTo>
                    <a:pt x="0" y="3837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SMARTInkShape-131"/>
            <p:cNvSpPr/>
            <p:nvPr/>
          </p:nvSpPr>
          <p:spPr>
            <a:xfrm>
              <a:off x="7943850" y="2614613"/>
              <a:ext cx="7145" cy="7144"/>
            </a:xfrm>
            <a:custGeom>
              <a:avLst/>
              <a:gdLst/>
              <a:ahLst/>
              <a:cxnLst/>
              <a:rect l="0" t="0" r="0" b="0"/>
              <a:pathLst>
                <a:path w="7145" h="7144">
                  <a:moveTo>
                    <a:pt x="7144" y="7143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SMARTInkShape-132"/>
            <p:cNvSpPr/>
            <p:nvPr/>
          </p:nvSpPr>
          <p:spPr>
            <a:xfrm>
              <a:off x="8186738" y="2350294"/>
              <a:ext cx="170607" cy="364332"/>
            </a:xfrm>
            <a:custGeom>
              <a:avLst/>
              <a:gdLst/>
              <a:ahLst/>
              <a:cxnLst/>
              <a:rect l="0" t="0" r="0" b="0"/>
              <a:pathLst>
                <a:path w="170607" h="364332">
                  <a:moveTo>
                    <a:pt x="42862" y="0"/>
                  </a:moveTo>
                  <a:lnTo>
                    <a:pt x="42862" y="6150"/>
                  </a:lnTo>
                  <a:lnTo>
                    <a:pt x="73924" y="23694"/>
                  </a:lnTo>
                  <a:lnTo>
                    <a:pt x="107484" y="44748"/>
                  </a:lnTo>
                  <a:lnTo>
                    <a:pt x="142917" y="62945"/>
                  </a:lnTo>
                  <a:lnTo>
                    <a:pt x="164167" y="75463"/>
                  </a:lnTo>
                  <a:lnTo>
                    <a:pt x="168213" y="80635"/>
                  </a:lnTo>
                  <a:lnTo>
                    <a:pt x="170491" y="88009"/>
                  </a:lnTo>
                  <a:lnTo>
                    <a:pt x="170016" y="90422"/>
                  </a:lnTo>
                  <a:lnTo>
                    <a:pt x="167372" y="95221"/>
                  </a:lnTo>
                  <a:lnTo>
                    <a:pt x="157629" y="102385"/>
                  </a:lnTo>
                  <a:lnTo>
                    <a:pt x="125300" y="112580"/>
                  </a:lnTo>
                  <a:lnTo>
                    <a:pt x="106975" y="120052"/>
                  </a:lnTo>
                  <a:lnTo>
                    <a:pt x="77186" y="140642"/>
                  </a:lnTo>
                  <a:lnTo>
                    <a:pt x="70553" y="148762"/>
                  </a:lnTo>
                  <a:lnTo>
                    <a:pt x="69260" y="153149"/>
                  </a:lnTo>
                  <a:lnTo>
                    <a:pt x="69939" y="162258"/>
                  </a:lnTo>
                  <a:lnTo>
                    <a:pt x="74786" y="176311"/>
                  </a:lnTo>
                  <a:lnTo>
                    <a:pt x="98134" y="208588"/>
                  </a:lnTo>
                  <a:lnTo>
                    <a:pt x="132400" y="244005"/>
                  </a:lnTo>
                  <a:lnTo>
                    <a:pt x="161842" y="275905"/>
                  </a:lnTo>
                  <a:lnTo>
                    <a:pt x="167179" y="285608"/>
                  </a:lnTo>
                  <a:lnTo>
                    <a:pt x="170606" y="304772"/>
                  </a:lnTo>
                  <a:lnTo>
                    <a:pt x="169300" y="308750"/>
                  </a:lnTo>
                  <a:lnTo>
                    <a:pt x="163615" y="315287"/>
                  </a:lnTo>
                  <a:lnTo>
                    <a:pt x="146237" y="325950"/>
                  </a:lnTo>
                  <a:lnTo>
                    <a:pt x="118579" y="335700"/>
                  </a:lnTo>
                  <a:lnTo>
                    <a:pt x="92019" y="342883"/>
                  </a:lnTo>
                  <a:lnTo>
                    <a:pt x="64041" y="347922"/>
                  </a:lnTo>
                  <a:lnTo>
                    <a:pt x="29936" y="353417"/>
                  </a:lnTo>
                  <a:lnTo>
                    <a:pt x="0" y="364331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" name="SMARTInkShape-Group38"/>
          <p:cNvGrpSpPr/>
          <p:nvPr/>
        </p:nvGrpSpPr>
        <p:grpSpPr>
          <a:xfrm>
            <a:off x="6886575" y="2764925"/>
            <a:ext cx="492920" cy="585495"/>
            <a:chOff x="6886575" y="2764925"/>
            <a:chExt cx="492920" cy="585495"/>
          </a:xfrm>
        </p:grpSpPr>
        <p:sp>
          <p:nvSpPr>
            <p:cNvPr id="91" name="SMARTInkShape-133"/>
            <p:cNvSpPr/>
            <p:nvPr/>
          </p:nvSpPr>
          <p:spPr>
            <a:xfrm>
              <a:off x="7093769" y="2764925"/>
              <a:ext cx="42838" cy="192589"/>
            </a:xfrm>
            <a:custGeom>
              <a:avLst/>
              <a:gdLst/>
              <a:ahLst/>
              <a:cxnLst/>
              <a:rect l="0" t="0" r="0" b="0"/>
              <a:pathLst>
                <a:path w="42838" h="192589">
                  <a:moveTo>
                    <a:pt x="7119" y="6850"/>
                  </a:moveTo>
                  <a:lnTo>
                    <a:pt x="269" y="0"/>
                  </a:lnTo>
                  <a:lnTo>
                    <a:pt x="0" y="9675"/>
                  </a:lnTo>
                  <a:lnTo>
                    <a:pt x="2103" y="14191"/>
                  </a:lnTo>
                  <a:lnTo>
                    <a:pt x="4888" y="18844"/>
                  </a:lnTo>
                  <a:lnTo>
                    <a:pt x="6457" y="26719"/>
                  </a:lnTo>
                  <a:lnTo>
                    <a:pt x="7854" y="51581"/>
                  </a:lnTo>
                  <a:lnTo>
                    <a:pt x="12761" y="65545"/>
                  </a:lnTo>
                  <a:lnTo>
                    <a:pt x="15934" y="78745"/>
                  </a:lnTo>
                  <a:lnTo>
                    <a:pt x="26580" y="106903"/>
                  </a:lnTo>
                  <a:lnTo>
                    <a:pt x="30083" y="121162"/>
                  </a:lnTo>
                  <a:lnTo>
                    <a:pt x="40384" y="152768"/>
                  </a:lnTo>
                  <a:lnTo>
                    <a:pt x="42809" y="187709"/>
                  </a:lnTo>
                  <a:lnTo>
                    <a:pt x="42837" y="192588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SMARTInkShape-134"/>
            <p:cNvSpPr/>
            <p:nvPr/>
          </p:nvSpPr>
          <p:spPr>
            <a:xfrm>
              <a:off x="6886575" y="2943225"/>
              <a:ext cx="492920" cy="107157"/>
            </a:xfrm>
            <a:custGeom>
              <a:avLst/>
              <a:gdLst/>
              <a:ahLst/>
              <a:cxnLst/>
              <a:rect l="0" t="0" r="0" b="0"/>
              <a:pathLst>
                <a:path w="492920" h="107157">
                  <a:moveTo>
                    <a:pt x="492919" y="0"/>
                  </a:moveTo>
                  <a:lnTo>
                    <a:pt x="462903" y="2116"/>
                  </a:lnTo>
                  <a:lnTo>
                    <a:pt x="427899" y="9943"/>
                  </a:lnTo>
                  <a:lnTo>
                    <a:pt x="394367" y="16793"/>
                  </a:lnTo>
                  <a:lnTo>
                    <a:pt x="359296" y="23849"/>
                  </a:lnTo>
                  <a:lnTo>
                    <a:pt x="333518" y="30708"/>
                  </a:lnTo>
                  <a:lnTo>
                    <a:pt x="306980" y="38254"/>
                  </a:lnTo>
                  <a:lnTo>
                    <a:pt x="281956" y="44254"/>
                  </a:lnTo>
                  <a:lnTo>
                    <a:pt x="255488" y="51683"/>
                  </a:lnTo>
                  <a:lnTo>
                    <a:pt x="227850" y="59483"/>
                  </a:lnTo>
                  <a:lnTo>
                    <a:pt x="199692" y="65595"/>
                  </a:lnTo>
                  <a:lnTo>
                    <a:pt x="171302" y="70957"/>
                  </a:lnTo>
                  <a:lnTo>
                    <a:pt x="143602" y="75987"/>
                  </a:lnTo>
                  <a:lnTo>
                    <a:pt x="118063" y="80868"/>
                  </a:lnTo>
                  <a:lnTo>
                    <a:pt x="93483" y="85683"/>
                  </a:lnTo>
                  <a:lnTo>
                    <a:pt x="61564" y="92856"/>
                  </a:lnTo>
                  <a:lnTo>
                    <a:pt x="29447" y="98599"/>
                  </a:lnTo>
                  <a:lnTo>
                    <a:pt x="18907" y="101501"/>
                  </a:lnTo>
                  <a:lnTo>
                    <a:pt x="8513" y="105480"/>
                  </a:lnTo>
                  <a:lnTo>
                    <a:pt x="0" y="107156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SMARTInkShape-135"/>
            <p:cNvSpPr/>
            <p:nvPr/>
          </p:nvSpPr>
          <p:spPr>
            <a:xfrm>
              <a:off x="6997133" y="3014790"/>
              <a:ext cx="236379" cy="335630"/>
            </a:xfrm>
            <a:custGeom>
              <a:avLst/>
              <a:gdLst/>
              <a:ahLst/>
              <a:cxnLst/>
              <a:rect l="0" t="0" r="0" b="0"/>
              <a:pathLst>
                <a:path w="236379" h="335630">
                  <a:moveTo>
                    <a:pt x="182336" y="42735"/>
                  </a:moveTo>
                  <a:lnTo>
                    <a:pt x="182336" y="35885"/>
                  </a:lnTo>
                  <a:lnTo>
                    <a:pt x="178543" y="31886"/>
                  </a:lnTo>
                  <a:lnTo>
                    <a:pt x="174565" y="29976"/>
                  </a:lnTo>
                  <a:lnTo>
                    <a:pt x="161750" y="28749"/>
                  </a:lnTo>
                  <a:lnTo>
                    <a:pt x="131500" y="34142"/>
                  </a:lnTo>
                  <a:lnTo>
                    <a:pt x="117674" y="36535"/>
                  </a:lnTo>
                  <a:lnTo>
                    <a:pt x="82274" y="51600"/>
                  </a:lnTo>
                  <a:lnTo>
                    <a:pt x="49622" y="66564"/>
                  </a:lnTo>
                  <a:lnTo>
                    <a:pt x="26239" y="80103"/>
                  </a:lnTo>
                  <a:lnTo>
                    <a:pt x="13318" y="93230"/>
                  </a:lnTo>
                  <a:lnTo>
                    <a:pt x="6579" y="105057"/>
                  </a:lnTo>
                  <a:lnTo>
                    <a:pt x="4209" y="110915"/>
                  </a:lnTo>
                  <a:lnTo>
                    <a:pt x="510" y="116164"/>
                  </a:lnTo>
                  <a:lnTo>
                    <a:pt x="0" y="118675"/>
                  </a:lnTo>
                  <a:lnTo>
                    <a:pt x="454" y="121143"/>
                  </a:lnTo>
                  <a:lnTo>
                    <a:pt x="4885" y="128409"/>
                  </a:lnTo>
                  <a:lnTo>
                    <a:pt x="13493" y="137975"/>
                  </a:lnTo>
                  <a:lnTo>
                    <a:pt x="20246" y="140626"/>
                  </a:lnTo>
                  <a:lnTo>
                    <a:pt x="41309" y="142329"/>
                  </a:lnTo>
                  <a:lnTo>
                    <a:pt x="76334" y="132767"/>
                  </a:lnTo>
                  <a:lnTo>
                    <a:pt x="111992" y="115103"/>
                  </a:lnTo>
                  <a:lnTo>
                    <a:pt x="144644" y="98204"/>
                  </a:lnTo>
                  <a:lnTo>
                    <a:pt x="179839" y="66449"/>
                  </a:lnTo>
                  <a:lnTo>
                    <a:pt x="195981" y="48376"/>
                  </a:lnTo>
                  <a:lnTo>
                    <a:pt x="219086" y="14748"/>
                  </a:lnTo>
                  <a:lnTo>
                    <a:pt x="231942" y="301"/>
                  </a:lnTo>
                  <a:lnTo>
                    <a:pt x="236015" y="0"/>
                  </a:lnTo>
                  <a:lnTo>
                    <a:pt x="236378" y="751"/>
                  </a:lnTo>
                  <a:lnTo>
                    <a:pt x="233374" y="7660"/>
                  </a:lnTo>
                  <a:lnTo>
                    <a:pt x="232368" y="42938"/>
                  </a:lnTo>
                  <a:lnTo>
                    <a:pt x="231560" y="52350"/>
                  </a:lnTo>
                  <a:lnTo>
                    <a:pt x="226193" y="79877"/>
                  </a:lnTo>
                  <a:lnTo>
                    <a:pt x="225394" y="112219"/>
                  </a:lnTo>
                  <a:lnTo>
                    <a:pt x="225236" y="144478"/>
                  </a:lnTo>
                  <a:lnTo>
                    <a:pt x="228998" y="177397"/>
                  </a:lnTo>
                  <a:lnTo>
                    <a:pt x="230887" y="211739"/>
                  </a:lnTo>
                  <a:lnTo>
                    <a:pt x="226557" y="244393"/>
                  </a:lnTo>
                  <a:lnTo>
                    <a:pt x="225601" y="271819"/>
                  </a:lnTo>
                  <a:lnTo>
                    <a:pt x="221485" y="305738"/>
                  </a:lnTo>
                  <a:lnTo>
                    <a:pt x="218055" y="335629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50327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Box 5"/>
              <p:cNvSpPr txBox="1">
                <a:spLocks noChangeArrowheads="1"/>
              </p:cNvSpPr>
              <p:nvPr/>
            </p:nvSpPr>
            <p:spPr bwMode="auto">
              <a:xfrm>
                <a:off x="228600" y="304800"/>
                <a:ext cx="8534400" cy="2862322"/>
              </a:xfrm>
              <a:prstGeom prst="rect">
                <a:avLst/>
              </a:prstGeom>
              <a:solidFill>
                <a:srgbClr val="FFFF66"/>
              </a:solidFill>
              <a:ln w="381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7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7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7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7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7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7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7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7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7" charset="-128"/>
                  </a:defRPr>
                </a:lvl9pPr>
              </a:lstStyle>
              <a:p>
                <a:pPr eaLnBrk="1" hangingPunct="1"/>
                <a:r>
                  <a:rPr lang="en-US" altLang="en-US" sz="2400" b="1" dirty="0" smtClean="0">
                    <a:latin typeface="Times New Roman" pitchFamily="18" charset="0"/>
                  </a:rPr>
                  <a:t>Negative Exponent:</a:t>
                </a:r>
              </a:p>
              <a:p>
                <a:pPr eaLnBrk="1" hangingPunct="1"/>
                <a:r>
                  <a:rPr lang="en-US" altLang="en-US" sz="2400" dirty="0" smtClean="0">
                    <a:latin typeface="Times New Roman" pitchFamily="18" charset="0"/>
                  </a:rPr>
                  <a:t>As long as x</a:t>
                </a:r>
                <a14:m>
                  <m:oMath xmlns:m="http://schemas.openxmlformats.org/officeDocument/2006/math">
                    <m:r>
                      <a:rPr lang="en-US" altLang="en-US" sz="2400" i="1" smtClean="0">
                        <a:latin typeface="Cambria Math"/>
                        <a:ea typeface="Cambria Math"/>
                      </a:rPr>
                      <m:t>≠</m:t>
                    </m:r>
                    <m:r>
                      <a:rPr lang="en-US" altLang="en-US" sz="2400" b="0" i="1" smtClean="0">
                        <a:latin typeface="Cambria Math"/>
                        <a:ea typeface="Cambria Math"/>
                      </a:rPr>
                      <m:t>0</m:t>
                    </m:r>
                  </m:oMath>
                </a14:m>
                <a:endParaRPr lang="en-US" altLang="en-US" sz="2400" dirty="0" smtClean="0">
                  <a:latin typeface="Times New Roman" pitchFamily="18" charset="0"/>
                </a:endParaRPr>
              </a:p>
              <a:p>
                <a:pPr eaLnBrk="1" hangingPunct="1"/>
                <a:r>
                  <a:rPr lang="en-US" altLang="en-US" sz="2400" dirty="0" smtClean="0">
                    <a:latin typeface="Times New Roman" pitchFamily="18" charset="0"/>
                  </a:rPr>
                  <a:t>  </a:t>
                </a:r>
                <a:endParaRPr lang="en-US" altLang="en-US" sz="2400" dirty="0">
                  <a:latin typeface="Times New Roman" pitchFamily="18" charset="0"/>
                </a:endParaRPr>
              </a:p>
              <a:p>
                <a:pPr>
                  <a:spcBef>
                    <a:spcPct val="50000"/>
                  </a:spcBef>
                  <a:defRPr/>
                </a:pPr>
                <a:endParaRPr lang="en-US" altLang="en-US" sz="2400" dirty="0" smtClean="0"/>
              </a:p>
              <a:p>
                <a:pPr>
                  <a:spcBef>
                    <a:spcPct val="50000"/>
                  </a:spcBef>
                  <a:defRPr/>
                </a:pPr>
                <a:endParaRPr lang="en-US" altLang="en-US" sz="2400" dirty="0"/>
              </a:p>
              <a:p>
                <a:pPr>
                  <a:spcBef>
                    <a:spcPct val="50000"/>
                  </a:spcBef>
                  <a:defRPr/>
                </a:pPr>
                <a:endParaRPr lang="en-US" altLang="en-US" sz="2400" dirty="0" smtClean="0"/>
              </a:p>
            </p:txBody>
          </p:sp>
        </mc:Choice>
        <mc:Fallback xmlns="">
          <p:sp>
            <p:nvSpPr>
              <p:cNvPr id="2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8600" y="304800"/>
                <a:ext cx="8534400" cy="2862322"/>
              </a:xfrm>
              <a:prstGeom prst="rect">
                <a:avLst/>
              </a:prstGeom>
              <a:blipFill rotWithShape="1">
                <a:blip r:embed="rId2"/>
                <a:stretch>
                  <a:fillRect l="-925" t="-1050"/>
                </a:stretch>
              </a:blipFill>
              <a:ln w="381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295400"/>
            <a:ext cx="2286000" cy="1590675"/>
          </a:xfrm>
          <a:prstGeom prst="rect">
            <a:avLst/>
          </a:prstGeom>
        </p:spPr>
      </p:pic>
      <p:grpSp>
        <p:nvGrpSpPr>
          <p:cNvPr id="12" name="SMARTInkShape-Group40"/>
          <p:cNvGrpSpPr/>
          <p:nvPr/>
        </p:nvGrpSpPr>
        <p:grpSpPr>
          <a:xfrm>
            <a:off x="5007769" y="3300413"/>
            <a:ext cx="1400176" cy="692944"/>
            <a:chOff x="5007769" y="3300413"/>
            <a:chExt cx="1400176" cy="692944"/>
          </a:xfrm>
        </p:grpSpPr>
        <p:sp>
          <p:nvSpPr>
            <p:cNvPr id="4" name="SMARTInkShape-136"/>
            <p:cNvSpPr/>
            <p:nvPr/>
          </p:nvSpPr>
          <p:spPr>
            <a:xfrm>
              <a:off x="6022181" y="3543308"/>
              <a:ext cx="297180" cy="342893"/>
            </a:xfrm>
            <a:custGeom>
              <a:avLst/>
              <a:gdLst/>
              <a:ahLst/>
              <a:cxnLst/>
              <a:rect l="0" t="0" r="0" b="0"/>
              <a:pathLst>
                <a:path w="297180" h="342893">
                  <a:moveTo>
                    <a:pt x="0" y="14280"/>
                  </a:moveTo>
                  <a:lnTo>
                    <a:pt x="0" y="10487"/>
                  </a:lnTo>
                  <a:lnTo>
                    <a:pt x="794" y="9370"/>
                  </a:lnTo>
                  <a:lnTo>
                    <a:pt x="2116" y="8626"/>
                  </a:lnTo>
                  <a:lnTo>
                    <a:pt x="9943" y="7430"/>
                  </a:lnTo>
                  <a:lnTo>
                    <a:pt x="19926" y="6400"/>
                  </a:lnTo>
                  <a:lnTo>
                    <a:pt x="36362" y="1493"/>
                  </a:lnTo>
                  <a:lnTo>
                    <a:pt x="70229" y="190"/>
                  </a:lnTo>
                  <a:lnTo>
                    <a:pt x="99774" y="31"/>
                  </a:lnTo>
                  <a:lnTo>
                    <a:pt x="132333" y="0"/>
                  </a:lnTo>
                  <a:lnTo>
                    <a:pt x="157932" y="787"/>
                  </a:lnTo>
                  <a:lnTo>
                    <a:pt x="186390" y="7268"/>
                  </a:lnTo>
                  <a:lnTo>
                    <a:pt x="188554" y="8811"/>
                  </a:lnTo>
                  <a:lnTo>
                    <a:pt x="190958" y="12643"/>
                  </a:lnTo>
                  <a:lnTo>
                    <a:pt x="192027" y="16991"/>
                  </a:lnTo>
                  <a:lnTo>
                    <a:pt x="191518" y="19263"/>
                  </a:lnTo>
                  <a:lnTo>
                    <a:pt x="182864" y="34770"/>
                  </a:lnTo>
                  <a:lnTo>
                    <a:pt x="176258" y="41377"/>
                  </a:lnTo>
                  <a:lnTo>
                    <a:pt x="168824" y="47755"/>
                  </a:lnTo>
                  <a:lnTo>
                    <a:pt x="145312" y="81682"/>
                  </a:lnTo>
                  <a:lnTo>
                    <a:pt x="140519" y="90803"/>
                  </a:lnTo>
                  <a:lnTo>
                    <a:pt x="139717" y="94664"/>
                  </a:lnTo>
                  <a:lnTo>
                    <a:pt x="139975" y="98032"/>
                  </a:lnTo>
                  <a:lnTo>
                    <a:pt x="152648" y="126501"/>
                  </a:lnTo>
                  <a:lnTo>
                    <a:pt x="163410" y="140575"/>
                  </a:lnTo>
                  <a:lnTo>
                    <a:pt x="193704" y="158656"/>
                  </a:lnTo>
                  <a:lnTo>
                    <a:pt x="228708" y="180371"/>
                  </a:lnTo>
                  <a:lnTo>
                    <a:pt x="249269" y="191197"/>
                  </a:lnTo>
                  <a:lnTo>
                    <a:pt x="280712" y="223369"/>
                  </a:lnTo>
                  <a:lnTo>
                    <a:pt x="293606" y="237980"/>
                  </a:lnTo>
                  <a:lnTo>
                    <a:pt x="297179" y="247581"/>
                  </a:lnTo>
                  <a:lnTo>
                    <a:pt x="296650" y="257140"/>
                  </a:lnTo>
                  <a:lnTo>
                    <a:pt x="292976" y="266680"/>
                  </a:lnTo>
                  <a:lnTo>
                    <a:pt x="281982" y="280182"/>
                  </a:lnTo>
                  <a:lnTo>
                    <a:pt x="248969" y="302279"/>
                  </a:lnTo>
                  <a:lnTo>
                    <a:pt x="219130" y="313820"/>
                  </a:lnTo>
                  <a:lnTo>
                    <a:pt x="186688" y="323744"/>
                  </a:lnTo>
                  <a:lnTo>
                    <a:pt x="156556" y="332554"/>
                  </a:lnTo>
                  <a:lnTo>
                    <a:pt x="125087" y="335117"/>
                  </a:lnTo>
                  <a:lnTo>
                    <a:pt x="113538" y="336261"/>
                  </a:lnTo>
                  <a:lnTo>
                    <a:pt x="78582" y="342892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137"/>
            <p:cNvSpPr/>
            <p:nvPr/>
          </p:nvSpPr>
          <p:spPr>
            <a:xfrm>
              <a:off x="6293644" y="3479006"/>
              <a:ext cx="7145" cy="57151"/>
            </a:xfrm>
            <a:custGeom>
              <a:avLst/>
              <a:gdLst/>
              <a:ahLst/>
              <a:cxnLst/>
              <a:rect l="0" t="0" r="0" b="0"/>
              <a:pathLst>
                <a:path w="7145" h="57151">
                  <a:moveTo>
                    <a:pt x="0" y="0"/>
                  </a:moveTo>
                  <a:lnTo>
                    <a:pt x="0" y="34139"/>
                  </a:lnTo>
                  <a:lnTo>
                    <a:pt x="794" y="45393"/>
                  </a:lnTo>
                  <a:lnTo>
                    <a:pt x="7144" y="57150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138"/>
            <p:cNvSpPr/>
            <p:nvPr/>
          </p:nvSpPr>
          <p:spPr>
            <a:xfrm>
              <a:off x="5007769" y="3557882"/>
              <a:ext cx="326954" cy="435475"/>
            </a:xfrm>
            <a:custGeom>
              <a:avLst/>
              <a:gdLst/>
              <a:ahLst/>
              <a:cxnLst/>
              <a:rect l="0" t="0" r="0" b="0"/>
              <a:pathLst>
                <a:path w="326954" h="435475">
                  <a:moveTo>
                    <a:pt x="0" y="6849"/>
                  </a:moveTo>
                  <a:lnTo>
                    <a:pt x="31063" y="6849"/>
                  </a:lnTo>
                  <a:lnTo>
                    <a:pt x="50743" y="4733"/>
                  </a:lnTo>
                  <a:lnTo>
                    <a:pt x="82519" y="699"/>
                  </a:lnTo>
                  <a:lnTo>
                    <a:pt x="109998" y="0"/>
                  </a:lnTo>
                  <a:lnTo>
                    <a:pt x="142025" y="5467"/>
                  </a:lnTo>
                  <a:lnTo>
                    <a:pt x="174689" y="16506"/>
                  </a:lnTo>
                  <a:lnTo>
                    <a:pt x="190048" y="23557"/>
                  </a:lnTo>
                  <a:lnTo>
                    <a:pt x="197707" y="30414"/>
                  </a:lnTo>
                  <a:lnTo>
                    <a:pt x="200861" y="34465"/>
                  </a:lnTo>
                  <a:lnTo>
                    <a:pt x="202169" y="38754"/>
                  </a:lnTo>
                  <a:lnTo>
                    <a:pt x="199524" y="66464"/>
                  </a:lnTo>
                  <a:lnTo>
                    <a:pt x="190194" y="87563"/>
                  </a:lnTo>
                  <a:lnTo>
                    <a:pt x="173958" y="118592"/>
                  </a:lnTo>
                  <a:lnTo>
                    <a:pt x="167664" y="137628"/>
                  </a:lnTo>
                  <a:lnTo>
                    <a:pt x="170794" y="155559"/>
                  </a:lnTo>
                  <a:lnTo>
                    <a:pt x="172600" y="159171"/>
                  </a:lnTo>
                  <a:lnTo>
                    <a:pt x="178840" y="165300"/>
                  </a:lnTo>
                  <a:lnTo>
                    <a:pt x="208142" y="178155"/>
                  </a:lnTo>
                  <a:lnTo>
                    <a:pt x="243016" y="190187"/>
                  </a:lnTo>
                  <a:lnTo>
                    <a:pt x="278623" y="205901"/>
                  </a:lnTo>
                  <a:lnTo>
                    <a:pt x="305597" y="223822"/>
                  </a:lnTo>
                  <a:lnTo>
                    <a:pt x="320214" y="242648"/>
                  </a:lnTo>
                  <a:lnTo>
                    <a:pt x="324880" y="252936"/>
                  </a:lnTo>
                  <a:lnTo>
                    <a:pt x="326953" y="265447"/>
                  </a:lnTo>
                  <a:lnTo>
                    <a:pt x="325758" y="276827"/>
                  </a:lnTo>
                  <a:lnTo>
                    <a:pt x="318523" y="300861"/>
                  </a:lnTo>
                  <a:lnTo>
                    <a:pt x="309841" y="312410"/>
                  </a:lnTo>
                  <a:lnTo>
                    <a:pt x="277221" y="342539"/>
                  </a:lnTo>
                  <a:lnTo>
                    <a:pt x="242143" y="363553"/>
                  </a:lnTo>
                  <a:lnTo>
                    <a:pt x="211976" y="380298"/>
                  </a:lnTo>
                  <a:lnTo>
                    <a:pt x="182134" y="396107"/>
                  </a:lnTo>
                  <a:lnTo>
                    <a:pt x="146926" y="412352"/>
                  </a:lnTo>
                  <a:lnTo>
                    <a:pt x="115894" y="424351"/>
                  </a:lnTo>
                  <a:lnTo>
                    <a:pt x="80930" y="433752"/>
                  </a:lnTo>
                  <a:lnTo>
                    <a:pt x="64294" y="435474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139"/>
            <p:cNvSpPr/>
            <p:nvPr/>
          </p:nvSpPr>
          <p:spPr>
            <a:xfrm>
              <a:off x="6022181" y="3421856"/>
              <a:ext cx="385764" cy="50008"/>
            </a:xfrm>
            <a:custGeom>
              <a:avLst/>
              <a:gdLst/>
              <a:ahLst/>
              <a:cxnLst/>
              <a:rect l="0" t="0" r="0" b="0"/>
              <a:pathLst>
                <a:path w="385764" h="50008">
                  <a:moveTo>
                    <a:pt x="385763" y="0"/>
                  </a:moveTo>
                  <a:lnTo>
                    <a:pt x="354430" y="0"/>
                  </a:lnTo>
                  <a:lnTo>
                    <a:pt x="322327" y="794"/>
                  </a:lnTo>
                  <a:lnTo>
                    <a:pt x="301404" y="2117"/>
                  </a:lnTo>
                  <a:lnTo>
                    <a:pt x="277136" y="3793"/>
                  </a:lnTo>
                  <a:lnTo>
                    <a:pt x="241705" y="5654"/>
                  </a:lnTo>
                  <a:lnTo>
                    <a:pt x="214581" y="7276"/>
                  </a:lnTo>
                  <a:lnTo>
                    <a:pt x="189296" y="10642"/>
                  </a:lnTo>
                  <a:lnTo>
                    <a:pt x="156541" y="13207"/>
                  </a:lnTo>
                  <a:lnTo>
                    <a:pt x="126728" y="17760"/>
                  </a:lnTo>
                  <a:lnTo>
                    <a:pt x="93993" y="24136"/>
                  </a:lnTo>
                  <a:lnTo>
                    <a:pt x="66743" y="31052"/>
                  </a:lnTo>
                  <a:lnTo>
                    <a:pt x="32087" y="39707"/>
                  </a:lnTo>
                  <a:lnTo>
                    <a:pt x="14446" y="42721"/>
                  </a:lnTo>
                  <a:lnTo>
                    <a:pt x="0" y="50007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140"/>
            <p:cNvSpPr/>
            <p:nvPr/>
          </p:nvSpPr>
          <p:spPr>
            <a:xfrm>
              <a:off x="5400675" y="3300413"/>
              <a:ext cx="39217" cy="142876"/>
            </a:xfrm>
            <a:custGeom>
              <a:avLst/>
              <a:gdLst/>
              <a:ahLst/>
              <a:cxnLst/>
              <a:rect l="0" t="0" r="0" b="0"/>
              <a:pathLst>
                <a:path w="39217" h="142876">
                  <a:moveTo>
                    <a:pt x="21431" y="0"/>
                  </a:moveTo>
                  <a:lnTo>
                    <a:pt x="21431" y="3792"/>
                  </a:lnTo>
                  <a:lnTo>
                    <a:pt x="23547" y="7770"/>
                  </a:lnTo>
                  <a:lnTo>
                    <a:pt x="25223" y="9943"/>
                  </a:lnTo>
                  <a:lnTo>
                    <a:pt x="27085" y="16590"/>
                  </a:lnTo>
                  <a:lnTo>
                    <a:pt x="28488" y="47759"/>
                  </a:lnTo>
                  <a:lnTo>
                    <a:pt x="29351" y="66701"/>
                  </a:lnTo>
                  <a:lnTo>
                    <a:pt x="35849" y="100161"/>
                  </a:lnTo>
                  <a:lnTo>
                    <a:pt x="39216" y="110926"/>
                  </a:lnTo>
                  <a:lnTo>
                    <a:pt x="35669" y="116019"/>
                  </a:lnTo>
                  <a:lnTo>
                    <a:pt x="8457" y="133483"/>
                  </a:lnTo>
                  <a:lnTo>
                    <a:pt x="0" y="142875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141"/>
            <p:cNvSpPr/>
            <p:nvPr/>
          </p:nvSpPr>
          <p:spPr>
            <a:xfrm>
              <a:off x="5143500" y="3371889"/>
              <a:ext cx="200026" cy="21393"/>
            </a:xfrm>
            <a:custGeom>
              <a:avLst/>
              <a:gdLst/>
              <a:ahLst/>
              <a:cxnLst/>
              <a:rect l="0" t="0" r="0" b="0"/>
              <a:pathLst>
                <a:path w="200026" h="21393">
                  <a:moveTo>
                    <a:pt x="200025" y="7105"/>
                  </a:moveTo>
                  <a:lnTo>
                    <a:pt x="196233" y="3312"/>
                  </a:lnTo>
                  <a:lnTo>
                    <a:pt x="192254" y="1451"/>
                  </a:lnTo>
                  <a:lnTo>
                    <a:pt x="156960" y="0"/>
                  </a:lnTo>
                  <a:lnTo>
                    <a:pt x="122710" y="4876"/>
                  </a:lnTo>
                  <a:lnTo>
                    <a:pt x="93119" y="8781"/>
                  </a:lnTo>
                  <a:lnTo>
                    <a:pt x="60551" y="13168"/>
                  </a:lnTo>
                  <a:lnTo>
                    <a:pt x="27533" y="19761"/>
                  </a:lnTo>
                  <a:lnTo>
                    <a:pt x="0" y="21392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142"/>
            <p:cNvSpPr/>
            <p:nvPr/>
          </p:nvSpPr>
          <p:spPr>
            <a:xfrm>
              <a:off x="5593556" y="3551437"/>
              <a:ext cx="121445" cy="13295"/>
            </a:xfrm>
            <a:custGeom>
              <a:avLst/>
              <a:gdLst/>
              <a:ahLst/>
              <a:cxnLst/>
              <a:rect l="0" t="0" r="0" b="0"/>
              <a:pathLst>
                <a:path w="121445" h="13295">
                  <a:moveTo>
                    <a:pt x="121444" y="6151"/>
                  </a:moveTo>
                  <a:lnTo>
                    <a:pt x="110802" y="6151"/>
                  </a:lnTo>
                  <a:lnTo>
                    <a:pt x="106660" y="4034"/>
                  </a:lnTo>
                  <a:lnTo>
                    <a:pt x="104445" y="2358"/>
                  </a:lnTo>
                  <a:lnTo>
                    <a:pt x="97749" y="497"/>
                  </a:lnTo>
                  <a:lnTo>
                    <a:pt x="93741" y="0"/>
                  </a:lnTo>
                  <a:lnTo>
                    <a:pt x="62750" y="5244"/>
                  </a:lnTo>
                  <a:lnTo>
                    <a:pt x="30488" y="11685"/>
                  </a:lnTo>
                  <a:lnTo>
                    <a:pt x="0" y="13294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143"/>
            <p:cNvSpPr/>
            <p:nvPr/>
          </p:nvSpPr>
          <p:spPr>
            <a:xfrm>
              <a:off x="5586413" y="3664744"/>
              <a:ext cx="150019" cy="64295"/>
            </a:xfrm>
            <a:custGeom>
              <a:avLst/>
              <a:gdLst/>
              <a:ahLst/>
              <a:cxnLst/>
              <a:rect l="0" t="0" r="0" b="0"/>
              <a:pathLst>
                <a:path w="150019" h="64295">
                  <a:moveTo>
                    <a:pt x="150018" y="0"/>
                  </a:moveTo>
                  <a:lnTo>
                    <a:pt x="150018" y="3792"/>
                  </a:lnTo>
                  <a:lnTo>
                    <a:pt x="149225" y="4909"/>
                  </a:lnTo>
                  <a:lnTo>
                    <a:pt x="147902" y="5653"/>
                  </a:lnTo>
                  <a:lnTo>
                    <a:pt x="146226" y="6150"/>
                  </a:lnTo>
                  <a:lnTo>
                    <a:pt x="135545" y="14783"/>
                  </a:lnTo>
                  <a:lnTo>
                    <a:pt x="126415" y="21578"/>
                  </a:lnTo>
                  <a:lnTo>
                    <a:pt x="97992" y="33356"/>
                  </a:lnTo>
                  <a:lnTo>
                    <a:pt x="63423" y="44983"/>
                  </a:lnTo>
                  <a:lnTo>
                    <a:pt x="33344" y="55661"/>
                  </a:lnTo>
                  <a:lnTo>
                    <a:pt x="0" y="64294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SMARTInkShape-144"/>
          <p:cNvSpPr/>
          <p:nvPr/>
        </p:nvSpPr>
        <p:spPr>
          <a:xfrm>
            <a:off x="6200775" y="3143250"/>
            <a:ext cx="14289" cy="221457"/>
          </a:xfrm>
          <a:custGeom>
            <a:avLst/>
            <a:gdLst/>
            <a:ahLst/>
            <a:cxnLst/>
            <a:rect l="0" t="0" r="0" b="0"/>
            <a:pathLst>
              <a:path w="14289" h="221457">
                <a:moveTo>
                  <a:pt x="0" y="0"/>
                </a:moveTo>
                <a:lnTo>
                  <a:pt x="0" y="31922"/>
                </a:lnTo>
                <a:lnTo>
                  <a:pt x="0" y="66467"/>
                </a:lnTo>
                <a:lnTo>
                  <a:pt x="0" y="99505"/>
                </a:lnTo>
                <a:lnTo>
                  <a:pt x="0" y="129618"/>
                </a:lnTo>
                <a:lnTo>
                  <a:pt x="5654" y="158788"/>
                </a:lnTo>
                <a:lnTo>
                  <a:pt x="7741" y="193095"/>
                </a:lnTo>
                <a:lnTo>
                  <a:pt x="14288" y="221456"/>
                </a:lnTo>
              </a:path>
            </a:pathLst>
          </a:custGeom>
          <a:ln w="19050">
            <a:solidFill>
              <a:srgbClr val="8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53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this!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0296104"/>
              </p:ext>
            </p:extLst>
          </p:nvPr>
        </p:nvGraphicFramePr>
        <p:xfrm>
          <a:off x="381000" y="2057400"/>
          <a:ext cx="35052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Equation" r:id="rId3" imgW="1066337" imgH="266584" progId="Equation.3">
                  <p:embed/>
                </p:oleObj>
              </mc:Choice>
              <mc:Fallback>
                <p:oleObj name="Equation" r:id="rId3" imgW="1066337" imgH="266584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057400"/>
                        <a:ext cx="3505200" cy="876300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8103626"/>
              </p:ext>
            </p:extLst>
          </p:nvPr>
        </p:nvGraphicFramePr>
        <p:xfrm>
          <a:off x="4953000" y="1981200"/>
          <a:ext cx="2819400" cy="169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Equation" r:id="rId5" imgW="736280" imgH="444307" progId="Equation.3">
                  <p:embed/>
                </p:oleObj>
              </mc:Choice>
              <mc:Fallback>
                <p:oleObj name="Equation" r:id="rId5" imgW="736280" imgH="444307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1981200"/>
                        <a:ext cx="2819400" cy="1698625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2" name="SMARTInkShape-Group43"/>
          <p:cNvGrpSpPr/>
          <p:nvPr/>
        </p:nvGrpSpPr>
        <p:grpSpPr>
          <a:xfrm>
            <a:off x="464351" y="2964656"/>
            <a:ext cx="3071806" cy="607220"/>
            <a:chOff x="464351" y="2964656"/>
            <a:chExt cx="3071806" cy="607220"/>
          </a:xfrm>
        </p:grpSpPr>
        <p:sp>
          <p:nvSpPr>
            <p:cNvPr id="5" name="SMARTInkShape-145"/>
            <p:cNvSpPr/>
            <p:nvPr/>
          </p:nvSpPr>
          <p:spPr>
            <a:xfrm>
              <a:off x="1043774" y="3337125"/>
              <a:ext cx="206383" cy="234751"/>
            </a:xfrm>
            <a:custGeom>
              <a:avLst/>
              <a:gdLst/>
              <a:ahLst/>
              <a:cxnLst/>
              <a:rect l="0" t="0" r="0" b="0"/>
              <a:pathLst>
                <a:path w="206383" h="234751">
                  <a:moveTo>
                    <a:pt x="142089" y="6150"/>
                  </a:moveTo>
                  <a:lnTo>
                    <a:pt x="138296" y="6150"/>
                  </a:lnTo>
                  <a:lnTo>
                    <a:pt x="134318" y="4033"/>
                  </a:lnTo>
                  <a:lnTo>
                    <a:pt x="129903" y="1241"/>
                  </a:lnTo>
                  <a:lnTo>
                    <a:pt x="125296" y="0"/>
                  </a:lnTo>
                  <a:lnTo>
                    <a:pt x="105257" y="4906"/>
                  </a:lnTo>
                  <a:lnTo>
                    <a:pt x="70615" y="19743"/>
                  </a:lnTo>
                  <a:lnTo>
                    <a:pt x="35785" y="52607"/>
                  </a:lnTo>
                  <a:lnTo>
                    <a:pt x="19637" y="83795"/>
                  </a:lnTo>
                  <a:lnTo>
                    <a:pt x="5188" y="113121"/>
                  </a:lnTo>
                  <a:lnTo>
                    <a:pt x="0" y="141230"/>
                  </a:lnTo>
                  <a:lnTo>
                    <a:pt x="357" y="151117"/>
                  </a:lnTo>
                  <a:lnTo>
                    <a:pt x="3161" y="160803"/>
                  </a:lnTo>
                  <a:lnTo>
                    <a:pt x="9170" y="168282"/>
                  </a:lnTo>
                  <a:lnTo>
                    <a:pt x="25963" y="179551"/>
                  </a:lnTo>
                  <a:lnTo>
                    <a:pt x="39859" y="183205"/>
                  </a:lnTo>
                  <a:lnTo>
                    <a:pt x="63687" y="183646"/>
                  </a:lnTo>
                  <a:lnTo>
                    <a:pt x="99097" y="170252"/>
                  </a:lnTo>
                  <a:lnTo>
                    <a:pt x="113475" y="161136"/>
                  </a:lnTo>
                  <a:lnTo>
                    <a:pt x="125673" y="148380"/>
                  </a:lnTo>
                  <a:lnTo>
                    <a:pt x="136906" y="129847"/>
                  </a:lnTo>
                  <a:lnTo>
                    <a:pt x="140553" y="115650"/>
                  </a:lnTo>
                  <a:lnTo>
                    <a:pt x="141954" y="87109"/>
                  </a:lnTo>
                  <a:lnTo>
                    <a:pt x="139912" y="79703"/>
                  </a:lnTo>
                  <a:lnTo>
                    <a:pt x="137152" y="73765"/>
                  </a:lnTo>
                  <a:lnTo>
                    <a:pt x="135926" y="68480"/>
                  </a:lnTo>
                  <a:lnTo>
                    <a:pt x="134805" y="66753"/>
                  </a:lnTo>
                  <a:lnTo>
                    <a:pt x="133264" y="65602"/>
                  </a:lnTo>
                  <a:lnTo>
                    <a:pt x="128880" y="63755"/>
                  </a:lnTo>
                  <a:lnTo>
                    <a:pt x="124328" y="63434"/>
                  </a:lnTo>
                  <a:lnTo>
                    <a:pt x="123105" y="64183"/>
                  </a:lnTo>
                  <a:lnTo>
                    <a:pt x="122289" y="65476"/>
                  </a:lnTo>
                  <a:lnTo>
                    <a:pt x="121745" y="67132"/>
                  </a:lnTo>
                  <a:lnTo>
                    <a:pt x="122176" y="69030"/>
                  </a:lnTo>
                  <a:lnTo>
                    <a:pt x="126455" y="77779"/>
                  </a:lnTo>
                  <a:lnTo>
                    <a:pt x="129519" y="86904"/>
                  </a:lnTo>
                  <a:lnTo>
                    <a:pt x="142239" y="119151"/>
                  </a:lnTo>
                  <a:lnTo>
                    <a:pt x="151394" y="134352"/>
                  </a:lnTo>
                  <a:lnTo>
                    <a:pt x="172753" y="168052"/>
                  </a:lnTo>
                  <a:lnTo>
                    <a:pt x="188903" y="200618"/>
                  </a:lnTo>
                  <a:lnTo>
                    <a:pt x="191943" y="209996"/>
                  </a:lnTo>
                  <a:lnTo>
                    <a:pt x="204396" y="227551"/>
                  </a:lnTo>
                  <a:lnTo>
                    <a:pt x="206382" y="2347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146"/>
            <p:cNvSpPr/>
            <p:nvPr/>
          </p:nvSpPr>
          <p:spPr>
            <a:xfrm>
              <a:off x="464351" y="3214688"/>
              <a:ext cx="256340" cy="334216"/>
            </a:xfrm>
            <a:custGeom>
              <a:avLst/>
              <a:gdLst/>
              <a:ahLst/>
              <a:cxnLst/>
              <a:rect l="0" t="0" r="0" b="0"/>
              <a:pathLst>
                <a:path w="256340" h="334216">
                  <a:moveTo>
                    <a:pt x="7137" y="7143"/>
                  </a:moveTo>
                  <a:lnTo>
                    <a:pt x="3344" y="7143"/>
                  </a:lnTo>
                  <a:lnTo>
                    <a:pt x="2227" y="6350"/>
                  </a:lnTo>
                  <a:lnTo>
                    <a:pt x="1482" y="5027"/>
                  </a:lnTo>
                  <a:lnTo>
                    <a:pt x="0" y="25"/>
                  </a:lnTo>
                  <a:lnTo>
                    <a:pt x="33578" y="0"/>
                  </a:lnTo>
                  <a:lnTo>
                    <a:pt x="63836" y="0"/>
                  </a:lnTo>
                  <a:lnTo>
                    <a:pt x="98270" y="0"/>
                  </a:lnTo>
                  <a:lnTo>
                    <a:pt x="132030" y="3792"/>
                  </a:lnTo>
                  <a:lnTo>
                    <a:pt x="167685" y="12185"/>
                  </a:lnTo>
                  <a:lnTo>
                    <a:pt x="186292" y="19926"/>
                  </a:lnTo>
                  <a:lnTo>
                    <a:pt x="201066" y="31921"/>
                  </a:lnTo>
                  <a:lnTo>
                    <a:pt x="207892" y="40909"/>
                  </a:lnTo>
                  <a:lnTo>
                    <a:pt x="211455" y="50196"/>
                  </a:lnTo>
                  <a:lnTo>
                    <a:pt x="213742" y="69093"/>
                  </a:lnTo>
                  <a:lnTo>
                    <a:pt x="206554" y="87147"/>
                  </a:lnTo>
                  <a:lnTo>
                    <a:pt x="180705" y="118769"/>
                  </a:lnTo>
                  <a:lnTo>
                    <a:pt x="146219" y="147611"/>
                  </a:lnTo>
                  <a:lnTo>
                    <a:pt x="118465" y="168788"/>
                  </a:lnTo>
                  <a:lnTo>
                    <a:pt x="114842" y="177145"/>
                  </a:lnTo>
                  <a:lnTo>
                    <a:pt x="116654" y="180066"/>
                  </a:lnTo>
                  <a:lnTo>
                    <a:pt x="118248" y="181957"/>
                  </a:lnTo>
                  <a:lnTo>
                    <a:pt x="124253" y="184056"/>
                  </a:lnTo>
                  <a:lnTo>
                    <a:pt x="158030" y="185590"/>
                  </a:lnTo>
                  <a:lnTo>
                    <a:pt x="178846" y="187810"/>
                  </a:lnTo>
                  <a:lnTo>
                    <a:pt x="213546" y="193007"/>
                  </a:lnTo>
                  <a:lnTo>
                    <a:pt x="240085" y="202736"/>
                  </a:lnTo>
                  <a:lnTo>
                    <a:pt x="247723" y="209431"/>
                  </a:lnTo>
                  <a:lnTo>
                    <a:pt x="252970" y="217699"/>
                  </a:lnTo>
                  <a:lnTo>
                    <a:pt x="256339" y="235942"/>
                  </a:lnTo>
                  <a:lnTo>
                    <a:pt x="256005" y="245357"/>
                  </a:lnTo>
                  <a:lnTo>
                    <a:pt x="247176" y="269092"/>
                  </a:lnTo>
                  <a:lnTo>
                    <a:pt x="232776" y="283371"/>
                  </a:lnTo>
                  <a:lnTo>
                    <a:pt x="199628" y="305065"/>
                  </a:lnTo>
                  <a:lnTo>
                    <a:pt x="167573" y="316288"/>
                  </a:lnTo>
                  <a:lnTo>
                    <a:pt x="135577" y="325354"/>
                  </a:lnTo>
                  <a:lnTo>
                    <a:pt x="108781" y="328440"/>
                  </a:lnTo>
                  <a:lnTo>
                    <a:pt x="75516" y="334076"/>
                  </a:lnTo>
                  <a:lnTo>
                    <a:pt x="62927" y="334215"/>
                  </a:lnTo>
                  <a:lnTo>
                    <a:pt x="28595" y="329208"/>
                  </a:lnTo>
                  <a:lnTo>
                    <a:pt x="21424" y="3286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147"/>
            <p:cNvSpPr/>
            <p:nvPr/>
          </p:nvSpPr>
          <p:spPr>
            <a:xfrm>
              <a:off x="797935" y="3164681"/>
              <a:ext cx="218433" cy="350045"/>
            </a:xfrm>
            <a:custGeom>
              <a:avLst/>
              <a:gdLst/>
              <a:ahLst/>
              <a:cxnLst/>
              <a:rect l="0" t="0" r="0" b="0"/>
              <a:pathLst>
                <a:path w="218433" h="350045">
                  <a:moveTo>
                    <a:pt x="173615" y="0"/>
                  </a:moveTo>
                  <a:lnTo>
                    <a:pt x="140710" y="32905"/>
                  </a:lnTo>
                  <a:lnTo>
                    <a:pt x="112229" y="65620"/>
                  </a:lnTo>
                  <a:lnTo>
                    <a:pt x="91662" y="93262"/>
                  </a:lnTo>
                  <a:lnTo>
                    <a:pt x="69693" y="123677"/>
                  </a:lnTo>
                  <a:lnTo>
                    <a:pt x="51013" y="157824"/>
                  </a:lnTo>
                  <a:lnTo>
                    <a:pt x="32513" y="193078"/>
                  </a:lnTo>
                  <a:lnTo>
                    <a:pt x="16978" y="226542"/>
                  </a:lnTo>
                  <a:lnTo>
                    <a:pt x="4437" y="256565"/>
                  </a:lnTo>
                  <a:lnTo>
                    <a:pt x="0" y="275954"/>
                  </a:lnTo>
                  <a:lnTo>
                    <a:pt x="1964" y="303926"/>
                  </a:lnTo>
                  <a:lnTo>
                    <a:pt x="5515" y="320022"/>
                  </a:lnTo>
                  <a:lnTo>
                    <a:pt x="11856" y="330880"/>
                  </a:lnTo>
                  <a:lnTo>
                    <a:pt x="24351" y="341455"/>
                  </a:lnTo>
                  <a:lnTo>
                    <a:pt x="28862" y="344318"/>
                  </a:lnTo>
                  <a:lnTo>
                    <a:pt x="46588" y="348347"/>
                  </a:lnTo>
                  <a:lnTo>
                    <a:pt x="79614" y="344005"/>
                  </a:lnTo>
                  <a:lnTo>
                    <a:pt x="107310" y="336965"/>
                  </a:lnTo>
                  <a:lnTo>
                    <a:pt x="134831" y="324385"/>
                  </a:lnTo>
                  <a:lnTo>
                    <a:pt x="167982" y="299203"/>
                  </a:lnTo>
                  <a:lnTo>
                    <a:pt x="184605" y="284585"/>
                  </a:lnTo>
                  <a:lnTo>
                    <a:pt x="206095" y="251448"/>
                  </a:lnTo>
                  <a:lnTo>
                    <a:pt x="218219" y="217944"/>
                  </a:lnTo>
                  <a:lnTo>
                    <a:pt x="218432" y="211177"/>
                  </a:lnTo>
                  <a:lnTo>
                    <a:pt x="216987" y="205872"/>
                  </a:lnTo>
                  <a:lnTo>
                    <a:pt x="207053" y="191655"/>
                  </a:lnTo>
                  <a:lnTo>
                    <a:pt x="203051" y="190477"/>
                  </a:lnTo>
                  <a:lnTo>
                    <a:pt x="186041" y="192610"/>
                  </a:lnTo>
                  <a:lnTo>
                    <a:pt x="156843" y="200442"/>
                  </a:lnTo>
                  <a:lnTo>
                    <a:pt x="139967" y="206560"/>
                  </a:lnTo>
                  <a:lnTo>
                    <a:pt x="109730" y="227774"/>
                  </a:lnTo>
                  <a:lnTo>
                    <a:pt x="75244" y="253098"/>
                  </a:lnTo>
                  <a:lnTo>
                    <a:pt x="53985" y="286154"/>
                  </a:lnTo>
                  <a:lnTo>
                    <a:pt x="41887" y="308702"/>
                  </a:lnTo>
                  <a:lnTo>
                    <a:pt x="39663" y="318705"/>
                  </a:lnTo>
                  <a:lnTo>
                    <a:pt x="40791" y="326326"/>
                  </a:lnTo>
                  <a:lnTo>
                    <a:pt x="43772" y="335079"/>
                  </a:lnTo>
                  <a:lnTo>
                    <a:pt x="44191" y="337686"/>
                  </a:lnTo>
                  <a:lnTo>
                    <a:pt x="46772" y="342700"/>
                  </a:lnTo>
                  <a:lnTo>
                    <a:pt x="52171" y="3500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148"/>
            <p:cNvSpPr/>
            <p:nvPr/>
          </p:nvSpPr>
          <p:spPr>
            <a:xfrm>
              <a:off x="2464594" y="2986088"/>
              <a:ext cx="7145" cy="150019"/>
            </a:xfrm>
            <a:custGeom>
              <a:avLst/>
              <a:gdLst/>
              <a:ahLst/>
              <a:cxnLst/>
              <a:rect l="0" t="0" r="0" b="0"/>
              <a:pathLst>
                <a:path w="7145" h="150019">
                  <a:moveTo>
                    <a:pt x="7144" y="0"/>
                  </a:moveTo>
                  <a:lnTo>
                    <a:pt x="7144" y="16792"/>
                  </a:lnTo>
                  <a:lnTo>
                    <a:pt x="5027" y="21486"/>
                  </a:lnTo>
                  <a:lnTo>
                    <a:pt x="3351" y="23849"/>
                  </a:lnTo>
                  <a:lnTo>
                    <a:pt x="993" y="34759"/>
                  </a:lnTo>
                  <a:lnTo>
                    <a:pt x="26" y="70085"/>
                  </a:lnTo>
                  <a:lnTo>
                    <a:pt x="1" y="105079"/>
                  </a:lnTo>
                  <a:lnTo>
                    <a:pt x="0" y="137516"/>
                  </a:lnTo>
                  <a:lnTo>
                    <a:pt x="0" y="15001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149"/>
            <p:cNvSpPr/>
            <p:nvPr/>
          </p:nvSpPr>
          <p:spPr>
            <a:xfrm>
              <a:off x="2671763" y="3057525"/>
              <a:ext cx="121444" cy="21432"/>
            </a:xfrm>
            <a:custGeom>
              <a:avLst/>
              <a:gdLst/>
              <a:ahLst/>
              <a:cxnLst/>
              <a:rect l="0" t="0" r="0" b="0"/>
              <a:pathLst>
                <a:path w="121444" h="21432">
                  <a:moveTo>
                    <a:pt x="121443" y="0"/>
                  </a:moveTo>
                  <a:lnTo>
                    <a:pt x="106802" y="0"/>
                  </a:lnTo>
                  <a:lnTo>
                    <a:pt x="100913" y="2116"/>
                  </a:lnTo>
                  <a:lnTo>
                    <a:pt x="95650" y="4909"/>
                  </a:lnTo>
                  <a:lnTo>
                    <a:pt x="85804" y="6702"/>
                  </a:lnTo>
                  <a:lnTo>
                    <a:pt x="50377" y="12036"/>
                  </a:lnTo>
                  <a:lnTo>
                    <a:pt x="14817" y="14248"/>
                  </a:lnTo>
                  <a:lnTo>
                    <a:pt x="12259" y="14261"/>
                  </a:lnTo>
                  <a:lnTo>
                    <a:pt x="7300" y="16393"/>
                  </a:lnTo>
                  <a:lnTo>
                    <a:pt x="0" y="214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150"/>
            <p:cNvSpPr/>
            <p:nvPr/>
          </p:nvSpPr>
          <p:spPr>
            <a:xfrm>
              <a:off x="2836506" y="2964656"/>
              <a:ext cx="133758" cy="185739"/>
            </a:xfrm>
            <a:custGeom>
              <a:avLst/>
              <a:gdLst/>
              <a:ahLst/>
              <a:cxnLst/>
              <a:rect l="0" t="0" r="0" b="0"/>
              <a:pathLst>
                <a:path w="133758" h="185739">
                  <a:moveTo>
                    <a:pt x="28138" y="0"/>
                  </a:moveTo>
                  <a:lnTo>
                    <a:pt x="31930" y="0"/>
                  </a:lnTo>
                  <a:lnTo>
                    <a:pt x="66421" y="10642"/>
                  </a:lnTo>
                  <a:lnTo>
                    <a:pt x="97001" y="23911"/>
                  </a:lnTo>
                  <a:lnTo>
                    <a:pt x="111424" y="34778"/>
                  </a:lnTo>
                  <a:lnTo>
                    <a:pt x="124817" y="52672"/>
                  </a:lnTo>
                  <a:lnTo>
                    <a:pt x="131837" y="66760"/>
                  </a:lnTo>
                  <a:lnTo>
                    <a:pt x="133757" y="76237"/>
                  </a:lnTo>
                  <a:lnTo>
                    <a:pt x="132494" y="83625"/>
                  </a:lnTo>
                  <a:lnTo>
                    <a:pt x="122225" y="103058"/>
                  </a:lnTo>
                  <a:lnTo>
                    <a:pt x="110431" y="116085"/>
                  </a:lnTo>
                  <a:lnTo>
                    <a:pt x="87530" y="130577"/>
                  </a:lnTo>
                  <a:lnTo>
                    <a:pt x="52931" y="145222"/>
                  </a:lnTo>
                  <a:lnTo>
                    <a:pt x="17892" y="149738"/>
                  </a:lnTo>
                  <a:lnTo>
                    <a:pt x="4544" y="149982"/>
                  </a:lnTo>
                  <a:lnTo>
                    <a:pt x="2883" y="149200"/>
                  </a:lnTo>
                  <a:lnTo>
                    <a:pt x="1777" y="147886"/>
                  </a:lnTo>
                  <a:lnTo>
                    <a:pt x="0" y="143865"/>
                  </a:lnTo>
                  <a:lnTo>
                    <a:pt x="3484" y="139376"/>
                  </a:lnTo>
                  <a:lnTo>
                    <a:pt x="7391" y="137352"/>
                  </a:lnTo>
                  <a:lnTo>
                    <a:pt x="24406" y="135945"/>
                  </a:lnTo>
                  <a:lnTo>
                    <a:pt x="37968" y="136589"/>
                  </a:lnTo>
                  <a:lnTo>
                    <a:pt x="71018" y="144554"/>
                  </a:lnTo>
                  <a:lnTo>
                    <a:pt x="83176" y="150517"/>
                  </a:lnTo>
                  <a:lnTo>
                    <a:pt x="101826" y="162784"/>
                  </a:lnTo>
                  <a:lnTo>
                    <a:pt x="110737" y="173204"/>
                  </a:lnTo>
                  <a:lnTo>
                    <a:pt x="117611" y="177790"/>
                  </a:lnTo>
                  <a:lnTo>
                    <a:pt x="121007" y="1857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151"/>
            <p:cNvSpPr/>
            <p:nvPr/>
          </p:nvSpPr>
          <p:spPr>
            <a:xfrm>
              <a:off x="3029085" y="3007519"/>
              <a:ext cx="156571" cy="371476"/>
            </a:xfrm>
            <a:custGeom>
              <a:avLst/>
              <a:gdLst/>
              <a:ahLst/>
              <a:cxnLst/>
              <a:rect l="0" t="0" r="0" b="0"/>
              <a:pathLst>
                <a:path w="156571" h="371476">
                  <a:moveTo>
                    <a:pt x="21296" y="0"/>
                  </a:moveTo>
                  <a:lnTo>
                    <a:pt x="21296" y="31373"/>
                  </a:lnTo>
                  <a:lnTo>
                    <a:pt x="21296" y="65456"/>
                  </a:lnTo>
                  <a:lnTo>
                    <a:pt x="21296" y="100712"/>
                  </a:lnTo>
                  <a:lnTo>
                    <a:pt x="21296" y="134458"/>
                  </a:lnTo>
                  <a:lnTo>
                    <a:pt x="21296" y="160578"/>
                  </a:lnTo>
                  <a:lnTo>
                    <a:pt x="21296" y="192217"/>
                  </a:lnTo>
                  <a:lnTo>
                    <a:pt x="21296" y="222935"/>
                  </a:lnTo>
                  <a:lnTo>
                    <a:pt x="21296" y="252145"/>
                  </a:lnTo>
                  <a:lnTo>
                    <a:pt x="21296" y="284756"/>
                  </a:lnTo>
                  <a:lnTo>
                    <a:pt x="21296" y="314129"/>
                  </a:lnTo>
                  <a:lnTo>
                    <a:pt x="19180" y="333581"/>
                  </a:lnTo>
                  <a:lnTo>
                    <a:pt x="12477" y="356369"/>
                  </a:lnTo>
                  <a:lnTo>
                    <a:pt x="9439" y="361586"/>
                  </a:lnTo>
                  <a:lnTo>
                    <a:pt x="7329" y="370016"/>
                  </a:lnTo>
                  <a:lnTo>
                    <a:pt x="6428" y="369708"/>
                  </a:lnTo>
                  <a:lnTo>
                    <a:pt x="3311" y="367250"/>
                  </a:lnTo>
                  <a:lnTo>
                    <a:pt x="1397" y="363512"/>
                  </a:lnTo>
                  <a:lnTo>
                    <a:pt x="0" y="347855"/>
                  </a:lnTo>
                  <a:lnTo>
                    <a:pt x="677" y="325149"/>
                  </a:lnTo>
                  <a:lnTo>
                    <a:pt x="7142" y="291149"/>
                  </a:lnTo>
                  <a:lnTo>
                    <a:pt x="13310" y="276413"/>
                  </a:lnTo>
                  <a:lnTo>
                    <a:pt x="41492" y="244283"/>
                  </a:lnTo>
                  <a:lnTo>
                    <a:pt x="50381" y="239539"/>
                  </a:lnTo>
                  <a:lnTo>
                    <a:pt x="73751" y="232127"/>
                  </a:lnTo>
                  <a:lnTo>
                    <a:pt x="107174" y="236115"/>
                  </a:lnTo>
                  <a:lnTo>
                    <a:pt x="132921" y="245631"/>
                  </a:lnTo>
                  <a:lnTo>
                    <a:pt x="140493" y="252309"/>
                  </a:lnTo>
                  <a:lnTo>
                    <a:pt x="151821" y="269531"/>
                  </a:lnTo>
                  <a:lnTo>
                    <a:pt x="155485" y="283501"/>
                  </a:lnTo>
                  <a:lnTo>
                    <a:pt x="156570" y="293903"/>
                  </a:lnTo>
                  <a:lnTo>
                    <a:pt x="151234" y="310232"/>
                  </a:lnTo>
                  <a:lnTo>
                    <a:pt x="147044" y="319385"/>
                  </a:lnTo>
                  <a:lnTo>
                    <a:pt x="132638" y="333463"/>
                  </a:lnTo>
                  <a:lnTo>
                    <a:pt x="111347" y="346739"/>
                  </a:lnTo>
                  <a:lnTo>
                    <a:pt x="81867" y="359447"/>
                  </a:lnTo>
                  <a:lnTo>
                    <a:pt x="52164" y="368275"/>
                  </a:lnTo>
                  <a:lnTo>
                    <a:pt x="28440" y="3714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152"/>
            <p:cNvSpPr/>
            <p:nvPr/>
          </p:nvSpPr>
          <p:spPr>
            <a:xfrm>
              <a:off x="3193256" y="3064669"/>
              <a:ext cx="85726" cy="7145"/>
            </a:xfrm>
            <a:custGeom>
              <a:avLst/>
              <a:gdLst/>
              <a:ahLst/>
              <a:cxnLst/>
              <a:rect l="0" t="0" r="0" b="0"/>
              <a:pathLst>
                <a:path w="85726" h="7145">
                  <a:moveTo>
                    <a:pt x="85725" y="0"/>
                  </a:moveTo>
                  <a:lnTo>
                    <a:pt x="71990" y="0"/>
                  </a:lnTo>
                  <a:lnTo>
                    <a:pt x="65598" y="2116"/>
                  </a:lnTo>
                  <a:lnTo>
                    <a:pt x="62782" y="3792"/>
                  </a:lnTo>
                  <a:lnTo>
                    <a:pt x="51234" y="6150"/>
                  </a:lnTo>
                  <a:lnTo>
                    <a:pt x="16927" y="7126"/>
                  </a:lnTo>
                  <a:lnTo>
                    <a:pt x="0" y="71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153"/>
            <p:cNvSpPr/>
            <p:nvPr/>
          </p:nvSpPr>
          <p:spPr>
            <a:xfrm>
              <a:off x="3357563" y="2971800"/>
              <a:ext cx="178594" cy="178595"/>
            </a:xfrm>
            <a:custGeom>
              <a:avLst/>
              <a:gdLst/>
              <a:ahLst/>
              <a:cxnLst/>
              <a:rect l="0" t="0" r="0" b="0"/>
              <a:pathLst>
                <a:path w="178594" h="178595">
                  <a:moveTo>
                    <a:pt x="0" y="0"/>
                  </a:moveTo>
                  <a:lnTo>
                    <a:pt x="17888" y="794"/>
                  </a:lnTo>
                  <a:lnTo>
                    <a:pt x="40642" y="6151"/>
                  </a:lnTo>
                  <a:lnTo>
                    <a:pt x="64315" y="9129"/>
                  </a:lnTo>
                  <a:lnTo>
                    <a:pt x="73828" y="13583"/>
                  </a:lnTo>
                  <a:lnTo>
                    <a:pt x="100807" y="32753"/>
                  </a:lnTo>
                  <a:lnTo>
                    <a:pt x="110112" y="48959"/>
                  </a:lnTo>
                  <a:lnTo>
                    <a:pt x="113058" y="58516"/>
                  </a:lnTo>
                  <a:lnTo>
                    <a:pt x="113932" y="70166"/>
                  </a:lnTo>
                  <a:lnTo>
                    <a:pt x="110398" y="83672"/>
                  </a:lnTo>
                  <a:lnTo>
                    <a:pt x="97497" y="111947"/>
                  </a:lnTo>
                  <a:lnTo>
                    <a:pt x="90692" y="119340"/>
                  </a:lnTo>
                  <a:lnTo>
                    <a:pt x="66219" y="137663"/>
                  </a:lnTo>
                  <a:lnTo>
                    <a:pt x="59593" y="145321"/>
                  </a:lnTo>
                  <a:lnTo>
                    <a:pt x="51356" y="151370"/>
                  </a:lnTo>
                  <a:lnTo>
                    <a:pt x="42404" y="154588"/>
                  </a:lnTo>
                  <a:lnTo>
                    <a:pt x="33927" y="156812"/>
                  </a:lnTo>
                  <a:lnTo>
                    <a:pt x="22018" y="162590"/>
                  </a:lnTo>
                  <a:lnTo>
                    <a:pt x="4796" y="164206"/>
                  </a:lnTo>
                  <a:lnTo>
                    <a:pt x="3197" y="163446"/>
                  </a:lnTo>
                  <a:lnTo>
                    <a:pt x="2131" y="162145"/>
                  </a:lnTo>
                  <a:lnTo>
                    <a:pt x="947" y="158583"/>
                  </a:lnTo>
                  <a:lnTo>
                    <a:pt x="421" y="154354"/>
                  </a:lnTo>
                  <a:lnTo>
                    <a:pt x="2303" y="149829"/>
                  </a:lnTo>
                  <a:lnTo>
                    <a:pt x="16803" y="133339"/>
                  </a:lnTo>
                  <a:lnTo>
                    <a:pt x="23607" y="130699"/>
                  </a:lnTo>
                  <a:lnTo>
                    <a:pt x="58688" y="122560"/>
                  </a:lnTo>
                  <a:lnTo>
                    <a:pt x="81119" y="122458"/>
                  </a:lnTo>
                  <a:lnTo>
                    <a:pt x="115963" y="132854"/>
                  </a:lnTo>
                  <a:lnTo>
                    <a:pt x="129961" y="135673"/>
                  </a:lnTo>
                  <a:lnTo>
                    <a:pt x="136606" y="139144"/>
                  </a:lnTo>
                  <a:lnTo>
                    <a:pt x="171301" y="171331"/>
                  </a:lnTo>
                  <a:lnTo>
                    <a:pt x="178593" y="1785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154"/>
            <p:cNvSpPr/>
            <p:nvPr/>
          </p:nvSpPr>
          <p:spPr>
            <a:xfrm>
              <a:off x="2307431" y="3050381"/>
              <a:ext cx="100014" cy="1"/>
            </a:xfrm>
            <a:custGeom>
              <a:avLst/>
              <a:gdLst/>
              <a:ahLst/>
              <a:cxnLst/>
              <a:rect l="0" t="0" r="0" b="0"/>
              <a:pathLst>
                <a:path w="100014" h="1">
                  <a:moveTo>
                    <a:pt x="100013" y="0"/>
                  </a:moveTo>
                  <a:lnTo>
                    <a:pt x="65253" y="0"/>
                  </a:lnTo>
                  <a:lnTo>
                    <a:pt x="33254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155"/>
            <p:cNvSpPr/>
            <p:nvPr/>
          </p:nvSpPr>
          <p:spPr>
            <a:xfrm>
              <a:off x="1271588" y="3114675"/>
              <a:ext cx="70923" cy="164307"/>
            </a:xfrm>
            <a:custGeom>
              <a:avLst/>
              <a:gdLst/>
              <a:ahLst/>
              <a:cxnLst/>
              <a:rect l="0" t="0" r="0" b="0"/>
              <a:pathLst>
                <a:path w="70923" h="164307">
                  <a:moveTo>
                    <a:pt x="0" y="0"/>
                  </a:moveTo>
                  <a:lnTo>
                    <a:pt x="24835" y="794"/>
                  </a:lnTo>
                  <a:lnTo>
                    <a:pt x="59426" y="12651"/>
                  </a:lnTo>
                  <a:lnTo>
                    <a:pt x="65569" y="17000"/>
                  </a:lnTo>
                  <a:lnTo>
                    <a:pt x="68829" y="21578"/>
                  </a:lnTo>
                  <a:lnTo>
                    <a:pt x="70664" y="28619"/>
                  </a:lnTo>
                  <a:lnTo>
                    <a:pt x="70922" y="30985"/>
                  </a:lnTo>
                  <a:lnTo>
                    <a:pt x="66975" y="37848"/>
                  </a:lnTo>
                  <a:lnTo>
                    <a:pt x="36735" y="70380"/>
                  </a:lnTo>
                  <a:lnTo>
                    <a:pt x="17661" y="90286"/>
                  </a:lnTo>
                  <a:lnTo>
                    <a:pt x="15786" y="95161"/>
                  </a:lnTo>
                  <a:lnTo>
                    <a:pt x="14731" y="102367"/>
                  </a:lnTo>
                  <a:lnTo>
                    <a:pt x="16601" y="107144"/>
                  </a:lnTo>
                  <a:lnTo>
                    <a:pt x="18211" y="109529"/>
                  </a:lnTo>
                  <a:lnTo>
                    <a:pt x="39909" y="125412"/>
                  </a:lnTo>
                  <a:lnTo>
                    <a:pt x="49893" y="130077"/>
                  </a:lnTo>
                  <a:lnTo>
                    <a:pt x="55716" y="134614"/>
                  </a:lnTo>
                  <a:lnTo>
                    <a:pt x="56512" y="137352"/>
                  </a:lnTo>
                  <a:lnTo>
                    <a:pt x="56725" y="139193"/>
                  </a:lnTo>
                  <a:lnTo>
                    <a:pt x="54844" y="143355"/>
                  </a:lnTo>
                  <a:lnTo>
                    <a:pt x="47169" y="152495"/>
                  </a:lnTo>
                  <a:lnTo>
                    <a:pt x="40543" y="155088"/>
                  </a:lnTo>
                  <a:lnTo>
                    <a:pt x="33100" y="157034"/>
                  </a:lnTo>
                  <a:lnTo>
                    <a:pt x="21431" y="1643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156"/>
            <p:cNvSpPr/>
            <p:nvPr/>
          </p:nvSpPr>
          <p:spPr>
            <a:xfrm>
              <a:off x="2014538" y="3107531"/>
              <a:ext cx="21432" cy="321470"/>
            </a:xfrm>
            <a:custGeom>
              <a:avLst/>
              <a:gdLst/>
              <a:ahLst/>
              <a:cxnLst/>
              <a:rect l="0" t="0" r="0" b="0"/>
              <a:pathLst>
                <a:path w="21432" h="321470">
                  <a:moveTo>
                    <a:pt x="0" y="0"/>
                  </a:moveTo>
                  <a:lnTo>
                    <a:pt x="0" y="3792"/>
                  </a:lnTo>
                  <a:lnTo>
                    <a:pt x="793" y="4909"/>
                  </a:lnTo>
                  <a:lnTo>
                    <a:pt x="2116" y="5654"/>
                  </a:lnTo>
                  <a:lnTo>
                    <a:pt x="6150" y="6849"/>
                  </a:lnTo>
                  <a:lnTo>
                    <a:pt x="6481" y="6154"/>
                  </a:lnTo>
                  <a:lnTo>
                    <a:pt x="7056" y="967"/>
                  </a:lnTo>
                  <a:lnTo>
                    <a:pt x="7141" y="6875"/>
                  </a:lnTo>
                  <a:lnTo>
                    <a:pt x="7142" y="3272"/>
                  </a:lnTo>
                  <a:lnTo>
                    <a:pt x="6349" y="2182"/>
                  </a:lnTo>
                  <a:lnTo>
                    <a:pt x="130" y="38"/>
                  </a:lnTo>
                  <a:lnTo>
                    <a:pt x="87" y="25"/>
                  </a:lnTo>
                  <a:lnTo>
                    <a:pt x="7143" y="0"/>
                  </a:lnTo>
                  <a:lnTo>
                    <a:pt x="7937" y="32116"/>
                  </a:lnTo>
                  <a:lnTo>
                    <a:pt x="13625" y="59633"/>
                  </a:lnTo>
                  <a:lnTo>
                    <a:pt x="14248" y="94992"/>
                  </a:lnTo>
                  <a:lnTo>
                    <a:pt x="14284" y="130264"/>
                  </a:lnTo>
                  <a:lnTo>
                    <a:pt x="14287" y="164527"/>
                  </a:lnTo>
                  <a:lnTo>
                    <a:pt x="14287" y="200054"/>
                  </a:lnTo>
                  <a:lnTo>
                    <a:pt x="14287" y="230094"/>
                  </a:lnTo>
                  <a:lnTo>
                    <a:pt x="14287" y="263823"/>
                  </a:lnTo>
                  <a:lnTo>
                    <a:pt x="15081" y="287272"/>
                  </a:lnTo>
                  <a:lnTo>
                    <a:pt x="20438" y="301992"/>
                  </a:lnTo>
                  <a:lnTo>
                    <a:pt x="21431" y="3214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157"/>
            <p:cNvSpPr/>
            <p:nvPr/>
          </p:nvSpPr>
          <p:spPr>
            <a:xfrm>
              <a:off x="2150276" y="3107655"/>
              <a:ext cx="185731" cy="257052"/>
            </a:xfrm>
            <a:custGeom>
              <a:avLst/>
              <a:gdLst/>
              <a:ahLst/>
              <a:cxnLst/>
              <a:rect l="0" t="0" r="0" b="0"/>
              <a:pathLst>
                <a:path w="185731" h="257052">
                  <a:moveTo>
                    <a:pt x="7137" y="64170"/>
                  </a:moveTo>
                  <a:lnTo>
                    <a:pt x="7137" y="58019"/>
                  </a:lnTo>
                  <a:lnTo>
                    <a:pt x="2227" y="51519"/>
                  </a:lnTo>
                  <a:lnTo>
                    <a:pt x="655" y="44899"/>
                  </a:lnTo>
                  <a:lnTo>
                    <a:pt x="0" y="18924"/>
                  </a:lnTo>
                  <a:lnTo>
                    <a:pt x="2113" y="14163"/>
                  </a:lnTo>
                  <a:lnTo>
                    <a:pt x="9936" y="4639"/>
                  </a:lnTo>
                  <a:lnTo>
                    <a:pt x="16583" y="1993"/>
                  </a:lnTo>
                  <a:lnTo>
                    <a:pt x="51545" y="0"/>
                  </a:lnTo>
                  <a:lnTo>
                    <a:pt x="80267" y="2009"/>
                  </a:lnTo>
                  <a:lnTo>
                    <a:pt x="92820" y="6381"/>
                  </a:lnTo>
                  <a:lnTo>
                    <a:pt x="128438" y="30182"/>
                  </a:lnTo>
                  <a:lnTo>
                    <a:pt x="137249" y="39539"/>
                  </a:lnTo>
                  <a:lnTo>
                    <a:pt x="154490" y="73894"/>
                  </a:lnTo>
                  <a:lnTo>
                    <a:pt x="159410" y="86748"/>
                  </a:lnTo>
                  <a:lnTo>
                    <a:pt x="160009" y="100399"/>
                  </a:lnTo>
                  <a:lnTo>
                    <a:pt x="155944" y="134881"/>
                  </a:lnTo>
                  <a:lnTo>
                    <a:pt x="141111" y="165184"/>
                  </a:lnTo>
                  <a:lnTo>
                    <a:pt x="129735" y="182118"/>
                  </a:lnTo>
                  <a:lnTo>
                    <a:pt x="101333" y="204782"/>
                  </a:lnTo>
                  <a:lnTo>
                    <a:pt x="77425" y="216123"/>
                  </a:lnTo>
                  <a:lnTo>
                    <a:pt x="50475" y="220646"/>
                  </a:lnTo>
                  <a:lnTo>
                    <a:pt x="34835" y="221197"/>
                  </a:lnTo>
                  <a:lnTo>
                    <a:pt x="29237" y="219156"/>
                  </a:lnTo>
                  <a:lnTo>
                    <a:pt x="19175" y="211377"/>
                  </a:lnTo>
                  <a:lnTo>
                    <a:pt x="16456" y="204737"/>
                  </a:lnTo>
                  <a:lnTo>
                    <a:pt x="15730" y="200744"/>
                  </a:lnTo>
                  <a:lnTo>
                    <a:pt x="16041" y="198082"/>
                  </a:lnTo>
                  <a:lnTo>
                    <a:pt x="17041" y="196307"/>
                  </a:lnTo>
                  <a:lnTo>
                    <a:pt x="28143" y="189667"/>
                  </a:lnTo>
                  <a:lnTo>
                    <a:pt x="31460" y="189109"/>
                  </a:lnTo>
                  <a:lnTo>
                    <a:pt x="34464" y="189531"/>
                  </a:lnTo>
                  <a:lnTo>
                    <a:pt x="40714" y="191323"/>
                  </a:lnTo>
                  <a:lnTo>
                    <a:pt x="57660" y="194591"/>
                  </a:lnTo>
                  <a:lnTo>
                    <a:pt x="67692" y="197541"/>
                  </a:lnTo>
                  <a:lnTo>
                    <a:pt x="96661" y="203382"/>
                  </a:lnTo>
                  <a:lnTo>
                    <a:pt x="130905" y="225497"/>
                  </a:lnTo>
                  <a:lnTo>
                    <a:pt x="145232" y="232268"/>
                  </a:lnTo>
                  <a:lnTo>
                    <a:pt x="162179" y="237075"/>
                  </a:lnTo>
                  <a:lnTo>
                    <a:pt x="178400" y="247918"/>
                  </a:lnTo>
                  <a:lnTo>
                    <a:pt x="180844" y="248582"/>
                  </a:lnTo>
                  <a:lnTo>
                    <a:pt x="182473" y="249817"/>
                  </a:lnTo>
                  <a:lnTo>
                    <a:pt x="185730" y="25705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158"/>
            <p:cNvSpPr/>
            <p:nvPr/>
          </p:nvSpPr>
          <p:spPr>
            <a:xfrm>
              <a:off x="2514636" y="3200696"/>
              <a:ext cx="128553" cy="199730"/>
            </a:xfrm>
            <a:custGeom>
              <a:avLst/>
              <a:gdLst/>
              <a:ahLst/>
              <a:cxnLst/>
              <a:rect l="0" t="0" r="0" b="0"/>
              <a:pathLst>
                <a:path w="128553" h="199730">
                  <a:moveTo>
                    <a:pt x="121408" y="13992"/>
                  </a:moveTo>
                  <a:lnTo>
                    <a:pt x="117615" y="13992"/>
                  </a:lnTo>
                  <a:lnTo>
                    <a:pt x="116498" y="13198"/>
                  </a:lnTo>
                  <a:lnTo>
                    <a:pt x="115753" y="11875"/>
                  </a:lnTo>
                  <a:lnTo>
                    <a:pt x="115257" y="10199"/>
                  </a:lnTo>
                  <a:lnTo>
                    <a:pt x="114132" y="9082"/>
                  </a:lnTo>
                  <a:lnTo>
                    <a:pt x="108200" y="7142"/>
                  </a:lnTo>
                  <a:lnTo>
                    <a:pt x="103648" y="6935"/>
                  </a:lnTo>
                  <a:lnTo>
                    <a:pt x="99491" y="4770"/>
                  </a:lnTo>
                  <a:lnTo>
                    <a:pt x="94998" y="1956"/>
                  </a:lnTo>
                  <a:lnTo>
                    <a:pt x="85646" y="148"/>
                  </a:lnTo>
                  <a:lnTo>
                    <a:pt x="83279" y="0"/>
                  </a:lnTo>
                  <a:lnTo>
                    <a:pt x="72363" y="3584"/>
                  </a:lnTo>
                  <a:lnTo>
                    <a:pt x="59362" y="11113"/>
                  </a:lnTo>
                  <a:lnTo>
                    <a:pt x="47638" y="13932"/>
                  </a:lnTo>
                  <a:lnTo>
                    <a:pt x="37990" y="20235"/>
                  </a:lnTo>
                  <a:lnTo>
                    <a:pt x="27018" y="31011"/>
                  </a:lnTo>
                  <a:lnTo>
                    <a:pt x="9356" y="65811"/>
                  </a:lnTo>
                  <a:lnTo>
                    <a:pt x="3099" y="75824"/>
                  </a:lnTo>
                  <a:lnTo>
                    <a:pt x="239" y="97390"/>
                  </a:lnTo>
                  <a:lnTo>
                    <a:pt x="0" y="115295"/>
                  </a:lnTo>
                  <a:lnTo>
                    <a:pt x="2097" y="120663"/>
                  </a:lnTo>
                  <a:lnTo>
                    <a:pt x="10607" y="131637"/>
                  </a:lnTo>
                  <a:lnTo>
                    <a:pt x="14748" y="133747"/>
                  </a:lnTo>
                  <a:lnTo>
                    <a:pt x="23874" y="135102"/>
                  </a:lnTo>
                  <a:lnTo>
                    <a:pt x="28583" y="133170"/>
                  </a:lnTo>
                  <a:lnTo>
                    <a:pt x="45210" y="118634"/>
                  </a:lnTo>
                  <a:lnTo>
                    <a:pt x="70432" y="86690"/>
                  </a:lnTo>
                  <a:lnTo>
                    <a:pt x="79934" y="73191"/>
                  </a:lnTo>
                  <a:lnTo>
                    <a:pt x="91119" y="41064"/>
                  </a:lnTo>
                  <a:lnTo>
                    <a:pt x="92832" y="14092"/>
                  </a:lnTo>
                  <a:lnTo>
                    <a:pt x="92833" y="47785"/>
                  </a:lnTo>
                  <a:lnTo>
                    <a:pt x="93626" y="81487"/>
                  </a:lnTo>
                  <a:lnTo>
                    <a:pt x="100108" y="115726"/>
                  </a:lnTo>
                  <a:lnTo>
                    <a:pt x="112294" y="149684"/>
                  </a:lnTo>
                  <a:lnTo>
                    <a:pt x="115797" y="163999"/>
                  </a:lnTo>
                  <a:lnTo>
                    <a:pt x="123032" y="184813"/>
                  </a:lnTo>
                  <a:lnTo>
                    <a:pt x="126098" y="189925"/>
                  </a:lnTo>
                  <a:lnTo>
                    <a:pt x="128552" y="19972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159"/>
            <p:cNvSpPr/>
            <p:nvPr/>
          </p:nvSpPr>
          <p:spPr>
            <a:xfrm>
              <a:off x="1788870" y="3001368"/>
              <a:ext cx="286827" cy="527643"/>
            </a:xfrm>
            <a:custGeom>
              <a:avLst/>
              <a:gdLst/>
              <a:ahLst/>
              <a:cxnLst/>
              <a:rect l="0" t="0" r="0" b="0"/>
              <a:pathLst>
                <a:path w="286827" h="527643">
                  <a:moveTo>
                    <a:pt x="211380" y="6151"/>
                  </a:moveTo>
                  <a:lnTo>
                    <a:pt x="211380" y="0"/>
                  </a:lnTo>
                  <a:lnTo>
                    <a:pt x="207587" y="3093"/>
                  </a:lnTo>
                  <a:lnTo>
                    <a:pt x="178665" y="36637"/>
                  </a:lnTo>
                  <a:lnTo>
                    <a:pt x="153412" y="65795"/>
                  </a:lnTo>
                  <a:lnTo>
                    <a:pt x="132557" y="92615"/>
                  </a:lnTo>
                  <a:lnTo>
                    <a:pt x="109179" y="122786"/>
                  </a:lnTo>
                  <a:lnTo>
                    <a:pt x="84261" y="154745"/>
                  </a:lnTo>
                  <a:lnTo>
                    <a:pt x="61796" y="186439"/>
                  </a:lnTo>
                  <a:lnTo>
                    <a:pt x="40059" y="220965"/>
                  </a:lnTo>
                  <a:lnTo>
                    <a:pt x="20653" y="256331"/>
                  </a:lnTo>
                  <a:lnTo>
                    <a:pt x="6966" y="291945"/>
                  </a:lnTo>
                  <a:lnTo>
                    <a:pt x="0" y="327633"/>
                  </a:lnTo>
                  <a:lnTo>
                    <a:pt x="53" y="361225"/>
                  </a:lnTo>
                  <a:lnTo>
                    <a:pt x="5096" y="391287"/>
                  </a:lnTo>
                  <a:lnTo>
                    <a:pt x="10954" y="410685"/>
                  </a:lnTo>
                  <a:lnTo>
                    <a:pt x="27640" y="438662"/>
                  </a:lnTo>
                  <a:lnTo>
                    <a:pt x="61624" y="473417"/>
                  </a:lnTo>
                  <a:lnTo>
                    <a:pt x="95692" y="493149"/>
                  </a:lnTo>
                  <a:lnTo>
                    <a:pt x="123568" y="502784"/>
                  </a:lnTo>
                  <a:lnTo>
                    <a:pt x="151936" y="510665"/>
                  </a:lnTo>
                  <a:lnTo>
                    <a:pt x="179656" y="517233"/>
                  </a:lnTo>
                  <a:lnTo>
                    <a:pt x="210758" y="521972"/>
                  </a:lnTo>
                  <a:lnTo>
                    <a:pt x="246417" y="527146"/>
                  </a:lnTo>
                  <a:lnTo>
                    <a:pt x="281999" y="527641"/>
                  </a:lnTo>
                  <a:lnTo>
                    <a:pt x="282272" y="527642"/>
                  </a:lnTo>
                  <a:lnTo>
                    <a:pt x="286448" y="523851"/>
                  </a:lnTo>
                  <a:lnTo>
                    <a:pt x="286826" y="522734"/>
                  </a:lnTo>
                  <a:lnTo>
                    <a:pt x="286283" y="521989"/>
                  </a:lnTo>
                  <a:lnTo>
                    <a:pt x="283020" y="520588"/>
                  </a:lnTo>
                  <a:lnTo>
                    <a:pt x="282878" y="516734"/>
                  </a:lnTo>
                  <a:lnTo>
                    <a:pt x="282064" y="515608"/>
                  </a:lnTo>
                  <a:lnTo>
                    <a:pt x="275969" y="513445"/>
                  </a:lnTo>
                  <a:lnTo>
                    <a:pt x="268530" y="506213"/>
                  </a:lnTo>
                  <a:lnTo>
                    <a:pt x="268530" y="51335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160"/>
            <p:cNvSpPr/>
            <p:nvPr/>
          </p:nvSpPr>
          <p:spPr>
            <a:xfrm>
              <a:off x="1400902" y="3078956"/>
              <a:ext cx="210190" cy="464173"/>
            </a:xfrm>
            <a:custGeom>
              <a:avLst/>
              <a:gdLst/>
              <a:ahLst/>
              <a:cxnLst/>
              <a:rect l="0" t="0" r="0" b="0"/>
              <a:pathLst>
                <a:path w="210190" h="464173">
                  <a:moveTo>
                    <a:pt x="56423" y="0"/>
                  </a:moveTo>
                  <a:lnTo>
                    <a:pt x="56423" y="3792"/>
                  </a:lnTo>
                  <a:lnTo>
                    <a:pt x="54306" y="7771"/>
                  </a:lnTo>
                  <a:lnTo>
                    <a:pt x="51514" y="12185"/>
                  </a:lnTo>
                  <a:lnTo>
                    <a:pt x="41639" y="44133"/>
                  </a:lnTo>
                  <a:lnTo>
                    <a:pt x="36961" y="64670"/>
                  </a:lnTo>
                  <a:lnTo>
                    <a:pt x="31588" y="96736"/>
                  </a:lnTo>
                  <a:lnTo>
                    <a:pt x="28956" y="124265"/>
                  </a:lnTo>
                  <a:lnTo>
                    <a:pt x="28176" y="152530"/>
                  </a:lnTo>
                  <a:lnTo>
                    <a:pt x="27945" y="181014"/>
                  </a:lnTo>
                  <a:lnTo>
                    <a:pt x="27877" y="213354"/>
                  </a:lnTo>
                  <a:lnTo>
                    <a:pt x="31649" y="244279"/>
                  </a:lnTo>
                  <a:lnTo>
                    <a:pt x="34001" y="273551"/>
                  </a:lnTo>
                  <a:lnTo>
                    <a:pt x="34698" y="302332"/>
                  </a:lnTo>
                  <a:lnTo>
                    <a:pt x="34905" y="330968"/>
                  </a:lnTo>
                  <a:lnTo>
                    <a:pt x="31173" y="359562"/>
                  </a:lnTo>
                  <a:lnTo>
                    <a:pt x="28505" y="391964"/>
                  </a:lnTo>
                  <a:lnTo>
                    <a:pt x="25861" y="421295"/>
                  </a:lnTo>
                  <a:lnTo>
                    <a:pt x="15503" y="454440"/>
                  </a:lnTo>
                  <a:lnTo>
                    <a:pt x="14855" y="457741"/>
                  </a:lnTo>
                  <a:lnTo>
                    <a:pt x="13630" y="459942"/>
                  </a:lnTo>
                  <a:lnTo>
                    <a:pt x="12019" y="461409"/>
                  </a:lnTo>
                  <a:lnTo>
                    <a:pt x="7523" y="463764"/>
                  </a:lnTo>
                  <a:lnTo>
                    <a:pt x="2952" y="464172"/>
                  </a:lnTo>
                  <a:lnTo>
                    <a:pt x="1726" y="462642"/>
                  </a:lnTo>
                  <a:lnTo>
                    <a:pt x="0" y="452904"/>
                  </a:lnTo>
                  <a:lnTo>
                    <a:pt x="282" y="439964"/>
                  </a:lnTo>
                  <a:lnTo>
                    <a:pt x="11477" y="406203"/>
                  </a:lnTo>
                  <a:lnTo>
                    <a:pt x="19205" y="386263"/>
                  </a:lnTo>
                  <a:lnTo>
                    <a:pt x="40184" y="356156"/>
                  </a:lnTo>
                  <a:lnTo>
                    <a:pt x="74518" y="324178"/>
                  </a:lnTo>
                  <a:lnTo>
                    <a:pt x="100037" y="305659"/>
                  </a:lnTo>
                  <a:lnTo>
                    <a:pt x="120940" y="297029"/>
                  </a:lnTo>
                  <a:lnTo>
                    <a:pt x="156465" y="293438"/>
                  </a:lnTo>
                  <a:lnTo>
                    <a:pt x="174083" y="296848"/>
                  </a:lnTo>
                  <a:lnTo>
                    <a:pt x="193465" y="310020"/>
                  </a:lnTo>
                  <a:lnTo>
                    <a:pt x="200145" y="315851"/>
                  </a:lnTo>
                  <a:lnTo>
                    <a:pt x="203643" y="323206"/>
                  </a:lnTo>
                  <a:lnTo>
                    <a:pt x="210189" y="346304"/>
                  </a:lnTo>
                  <a:lnTo>
                    <a:pt x="208636" y="358701"/>
                  </a:lnTo>
                  <a:lnTo>
                    <a:pt x="203184" y="370031"/>
                  </a:lnTo>
                  <a:lnTo>
                    <a:pt x="181406" y="395097"/>
                  </a:lnTo>
                  <a:lnTo>
                    <a:pt x="148817" y="419075"/>
                  </a:lnTo>
                  <a:lnTo>
                    <a:pt x="115627" y="435138"/>
                  </a:lnTo>
                  <a:lnTo>
                    <a:pt x="92142" y="4429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161"/>
            <p:cNvSpPr/>
            <p:nvPr/>
          </p:nvSpPr>
          <p:spPr>
            <a:xfrm>
              <a:off x="1579216" y="3057525"/>
              <a:ext cx="170843" cy="178595"/>
            </a:xfrm>
            <a:custGeom>
              <a:avLst/>
              <a:gdLst/>
              <a:ahLst/>
              <a:cxnLst/>
              <a:rect l="0" t="0" r="0" b="0"/>
              <a:pathLst>
                <a:path w="170843" h="178595">
                  <a:moveTo>
                    <a:pt x="163859" y="0"/>
                  </a:moveTo>
                  <a:lnTo>
                    <a:pt x="153217" y="0"/>
                  </a:lnTo>
                  <a:lnTo>
                    <a:pt x="149075" y="2116"/>
                  </a:lnTo>
                  <a:lnTo>
                    <a:pt x="144588" y="4909"/>
                  </a:lnTo>
                  <a:lnTo>
                    <a:pt x="115807" y="13207"/>
                  </a:lnTo>
                  <a:lnTo>
                    <a:pt x="81471" y="14192"/>
                  </a:lnTo>
                  <a:lnTo>
                    <a:pt x="45873" y="14279"/>
                  </a:lnTo>
                  <a:lnTo>
                    <a:pt x="18798" y="15081"/>
                  </a:lnTo>
                  <a:lnTo>
                    <a:pt x="2954" y="21563"/>
                  </a:lnTo>
                  <a:lnTo>
                    <a:pt x="1820" y="23106"/>
                  </a:lnTo>
                  <a:lnTo>
                    <a:pt x="560" y="26938"/>
                  </a:lnTo>
                  <a:lnTo>
                    <a:pt x="0" y="31287"/>
                  </a:lnTo>
                  <a:lnTo>
                    <a:pt x="1869" y="35865"/>
                  </a:lnTo>
                  <a:lnTo>
                    <a:pt x="26029" y="64295"/>
                  </a:lnTo>
                  <a:lnTo>
                    <a:pt x="27989" y="69056"/>
                  </a:lnTo>
                  <a:lnTo>
                    <a:pt x="34155" y="77170"/>
                  </a:lnTo>
                  <a:lnTo>
                    <a:pt x="34941" y="81956"/>
                  </a:lnTo>
                  <a:lnTo>
                    <a:pt x="35845" y="83212"/>
                  </a:lnTo>
                  <a:lnTo>
                    <a:pt x="37241" y="84050"/>
                  </a:lnTo>
                  <a:lnTo>
                    <a:pt x="41393" y="85394"/>
                  </a:lnTo>
                  <a:lnTo>
                    <a:pt x="41734" y="84711"/>
                  </a:lnTo>
                  <a:lnTo>
                    <a:pt x="42112" y="81835"/>
                  </a:lnTo>
                  <a:lnTo>
                    <a:pt x="43007" y="80750"/>
                  </a:lnTo>
                  <a:lnTo>
                    <a:pt x="52332" y="75074"/>
                  </a:lnTo>
                  <a:lnTo>
                    <a:pt x="70054" y="61813"/>
                  </a:lnTo>
                  <a:lnTo>
                    <a:pt x="83325" y="58532"/>
                  </a:lnTo>
                  <a:lnTo>
                    <a:pt x="116259" y="57231"/>
                  </a:lnTo>
                  <a:lnTo>
                    <a:pt x="130529" y="57968"/>
                  </a:lnTo>
                  <a:lnTo>
                    <a:pt x="154335" y="67096"/>
                  </a:lnTo>
                  <a:lnTo>
                    <a:pt x="164829" y="73944"/>
                  </a:lnTo>
                  <a:lnTo>
                    <a:pt x="168259" y="80753"/>
                  </a:lnTo>
                  <a:lnTo>
                    <a:pt x="170842" y="112046"/>
                  </a:lnTo>
                  <a:lnTo>
                    <a:pt x="168815" y="119383"/>
                  </a:lnTo>
                  <a:lnTo>
                    <a:pt x="161094" y="130094"/>
                  </a:lnTo>
                  <a:lnTo>
                    <a:pt x="135041" y="155178"/>
                  </a:lnTo>
                  <a:lnTo>
                    <a:pt x="99574" y="173715"/>
                  </a:lnTo>
                  <a:lnTo>
                    <a:pt x="85278" y="1785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SMARTInkShape-162"/>
          <p:cNvSpPr/>
          <p:nvPr/>
        </p:nvSpPr>
        <p:spPr>
          <a:xfrm>
            <a:off x="3550444" y="2886075"/>
            <a:ext cx="178586" cy="614364"/>
          </a:xfrm>
          <a:custGeom>
            <a:avLst/>
            <a:gdLst/>
            <a:ahLst/>
            <a:cxnLst/>
            <a:rect l="0" t="0" r="0" b="0"/>
            <a:pathLst>
              <a:path w="178586" h="614364">
                <a:moveTo>
                  <a:pt x="0" y="614363"/>
                </a:moveTo>
                <a:lnTo>
                  <a:pt x="0" y="608212"/>
                </a:lnTo>
                <a:lnTo>
                  <a:pt x="793" y="607881"/>
                </a:lnTo>
                <a:lnTo>
                  <a:pt x="17698" y="607227"/>
                </a:lnTo>
                <a:lnTo>
                  <a:pt x="18942" y="606430"/>
                </a:lnTo>
                <a:lnTo>
                  <a:pt x="19771" y="605106"/>
                </a:lnTo>
                <a:lnTo>
                  <a:pt x="20324" y="603429"/>
                </a:lnTo>
                <a:lnTo>
                  <a:pt x="21487" y="602311"/>
                </a:lnTo>
                <a:lnTo>
                  <a:pt x="28642" y="599478"/>
                </a:lnTo>
                <a:lnTo>
                  <a:pt x="34630" y="593950"/>
                </a:lnTo>
                <a:lnTo>
                  <a:pt x="41774" y="593020"/>
                </a:lnTo>
                <a:lnTo>
                  <a:pt x="48350" y="588039"/>
                </a:lnTo>
                <a:lnTo>
                  <a:pt x="52710" y="586788"/>
                </a:lnTo>
                <a:lnTo>
                  <a:pt x="54190" y="585660"/>
                </a:lnTo>
                <a:lnTo>
                  <a:pt x="60552" y="575932"/>
                </a:lnTo>
                <a:lnTo>
                  <a:pt x="64747" y="573470"/>
                </a:lnTo>
                <a:lnTo>
                  <a:pt x="69258" y="571582"/>
                </a:lnTo>
                <a:lnTo>
                  <a:pt x="92872" y="552145"/>
                </a:lnTo>
                <a:lnTo>
                  <a:pt x="95252" y="551453"/>
                </a:lnTo>
                <a:lnTo>
                  <a:pt x="100013" y="546451"/>
                </a:lnTo>
                <a:lnTo>
                  <a:pt x="112183" y="528947"/>
                </a:lnTo>
                <a:lnTo>
                  <a:pt x="114153" y="524013"/>
                </a:lnTo>
                <a:lnTo>
                  <a:pt x="125609" y="508806"/>
                </a:lnTo>
                <a:lnTo>
                  <a:pt x="130115" y="494411"/>
                </a:lnTo>
                <a:lnTo>
                  <a:pt x="146903" y="469017"/>
                </a:lnTo>
                <a:lnTo>
                  <a:pt x="157213" y="433962"/>
                </a:lnTo>
                <a:lnTo>
                  <a:pt x="161851" y="423944"/>
                </a:lnTo>
                <a:lnTo>
                  <a:pt x="166278" y="392772"/>
                </a:lnTo>
                <a:lnTo>
                  <a:pt x="176157" y="361283"/>
                </a:lnTo>
                <a:lnTo>
                  <a:pt x="178451" y="328573"/>
                </a:lnTo>
                <a:lnTo>
                  <a:pt x="178585" y="295273"/>
                </a:lnTo>
                <a:lnTo>
                  <a:pt x="177798" y="271315"/>
                </a:lnTo>
                <a:lnTo>
                  <a:pt x="169774" y="235874"/>
                </a:lnTo>
                <a:lnTo>
                  <a:pt x="165926" y="221495"/>
                </a:lnTo>
                <a:lnTo>
                  <a:pt x="162332" y="192885"/>
                </a:lnTo>
                <a:lnTo>
                  <a:pt x="152140" y="169863"/>
                </a:lnTo>
                <a:lnTo>
                  <a:pt x="133340" y="137818"/>
                </a:lnTo>
                <a:lnTo>
                  <a:pt x="127938" y="119798"/>
                </a:lnTo>
                <a:lnTo>
                  <a:pt x="94450" y="87268"/>
                </a:lnTo>
                <a:lnTo>
                  <a:pt x="78720" y="69456"/>
                </a:lnTo>
                <a:lnTo>
                  <a:pt x="73086" y="61826"/>
                </a:lnTo>
                <a:lnTo>
                  <a:pt x="62577" y="53067"/>
                </a:lnTo>
                <a:lnTo>
                  <a:pt x="40420" y="26201"/>
                </a:lnTo>
                <a:lnTo>
                  <a:pt x="35691" y="23551"/>
                </a:lnTo>
                <a:lnTo>
                  <a:pt x="33319" y="22845"/>
                </a:lnTo>
                <a:lnTo>
                  <a:pt x="31738" y="21579"/>
                </a:lnTo>
                <a:lnTo>
                  <a:pt x="28718" y="16801"/>
                </a:lnTo>
                <a:lnTo>
                  <a:pt x="25199" y="15404"/>
                </a:lnTo>
                <a:lnTo>
                  <a:pt x="23943" y="14239"/>
                </a:lnTo>
                <a:lnTo>
                  <a:pt x="21762" y="8235"/>
                </a:lnTo>
                <a:lnTo>
                  <a:pt x="19461" y="7628"/>
                </a:lnTo>
                <a:lnTo>
                  <a:pt x="17736" y="7467"/>
                </a:lnTo>
                <a:lnTo>
                  <a:pt x="16587" y="6565"/>
                </a:lnTo>
                <a:lnTo>
                  <a:pt x="15309" y="3447"/>
                </a:lnTo>
                <a:lnTo>
                  <a:pt x="14175" y="2298"/>
                </a:lnTo>
                <a:lnTo>
                  <a:pt x="7147" y="1"/>
                </a:lnTo>
                <a:lnTo>
                  <a:pt x="87" y="0"/>
                </a:lnTo>
                <a:lnTo>
                  <a:pt x="7144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MARTInkShape-163"/>
          <p:cNvSpPr/>
          <p:nvPr/>
        </p:nvSpPr>
        <p:spPr>
          <a:xfrm>
            <a:off x="2421731" y="2314575"/>
            <a:ext cx="7145" cy="92843"/>
          </a:xfrm>
          <a:custGeom>
            <a:avLst/>
            <a:gdLst/>
            <a:ahLst/>
            <a:cxnLst/>
            <a:rect l="0" t="0" r="0" b="0"/>
            <a:pathLst>
              <a:path w="7145" h="92843">
                <a:moveTo>
                  <a:pt x="7144" y="0"/>
                </a:moveTo>
                <a:lnTo>
                  <a:pt x="7144" y="33357"/>
                </a:lnTo>
                <a:lnTo>
                  <a:pt x="7144" y="68321"/>
                </a:lnTo>
                <a:lnTo>
                  <a:pt x="7144" y="92842"/>
                </a:lnTo>
                <a:lnTo>
                  <a:pt x="7144" y="58805"/>
                </a:lnTo>
                <a:lnTo>
                  <a:pt x="7144" y="40178"/>
                </a:lnTo>
                <a:lnTo>
                  <a:pt x="6350" y="38692"/>
                </a:lnTo>
                <a:lnTo>
                  <a:pt x="5027" y="37701"/>
                </a:lnTo>
                <a:lnTo>
                  <a:pt x="3351" y="37040"/>
                </a:lnTo>
                <a:lnTo>
                  <a:pt x="2234" y="35806"/>
                </a:lnTo>
                <a:lnTo>
                  <a:pt x="295" y="29684"/>
                </a:lnTo>
                <a:lnTo>
                  <a:pt x="0" y="7144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SMARTInkShape-Group46"/>
          <p:cNvGrpSpPr/>
          <p:nvPr/>
        </p:nvGrpSpPr>
        <p:grpSpPr>
          <a:xfrm>
            <a:off x="335756" y="3343275"/>
            <a:ext cx="150020" cy="178595"/>
            <a:chOff x="335756" y="3343275"/>
            <a:chExt cx="150020" cy="178595"/>
          </a:xfrm>
        </p:grpSpPr>
        <p:sp>
          <p:nvSpPr>
            <p:cNvPr id="25" name="SMARTInkShape-164"/>
            <p:cNvSpPr/>
            <p:nvPr/>
          </p:nvSpPr>
          <p:spPr>
            <a:xfrm>
              <a:off x="335756" y="3343275"/>
              <a:ext cx="150020" cy="64295"/>
            </a:xfrm>
            <a:custGeom>
              <a:avLst/>
              <a:gdLst/>
              <a:ahLst/>
              <a:cxnLst/>
              <a:rect l="0" t="0" r="0" b="0"/>
              <a:pathLst>
                <a:path w="150020" h="64295">
                  <a:moveTo>
                    <a:pt x="150019" y="0"/>
                  </a:moveTo>
                  <a:lnTo>
                    <a:pt x="139170" y="0"/>
                  </a:lnTo>
                  <a:lnTo>
                    <a:pt x="135143" y="2117"/>
                  </a:lnTo>
                  <a:lnTo>
                    <a:pt x="130707" y="4909"/>
                  </a:lnTo>
                  <a:lnTo>
                    <a:pt x="115236" y="10642"/>
                  </a:lnTo>
                  <a:lnTo>
                    <a:pt x="97346" y="23387"/>
                  </a:lnTo>
                  <a:lnTo>
                    <a:pt x="64122" y="33822"/>
                  </a:lnTo>
                  <a:lnTo>
                    <a:pt x="28705" y="50035"/>
                  </a:lnTo>
                  <a:lnTo>
                    <a:pt x="16443" y="55041"/>
                  </a:lnTo>
                  <a:lnTo>
                    <a:pt x="10483" y="57007"/>
                  </a:lnTo>
                  <a:lnTo>
                    <a:pt x="0" y="642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165"/>
            <p:cNvSpPr/>
            <p:nvPr/>
          </p:nvSpPr>
          <p:spPr>
            <a:xfrm>
              <a:off x="357188" y="3486150"/>
              <a:ext cx="92869" cy="35720"/>
            </a:xfrm>
            <a:custGeom>
              <a:avLst/>
              <a:gdLst/>
              <a:ahLst/>
              <a:cxnLst/>
              <a:rect l="0" t="0" r="0" b="0"/>
              <a:pathLst>
                <a:path w="92869" h="35720">
                  <a:moveTo>
                    <a:pt x="92868" y="7144"/>
                  </a:moveTo>
                  <a:lnTo>
                    <a:pt x="86019" y="7144"/>
                  </a:lnTo>
                  <a:lnTo>
                    <a:pt x="85812" y="3351"/>
                  </a:lnTo>
                  <a:lnTo>
                    <a:pt x="84989" y="2234"/>
                  </a:lnTo>
                  <a:lnTo>
                    <a:pt x="78877" y="87"/>
                  </a:lnTo>
                  <a:lnTo>
                    <a:pt x="67645" y="0"/>
                  </a:lnTo>
                  <a:lnTo>
                    <a:pt x="35210" y="12979"/>
                  </a:lnTo>
                  <a:lnTo>
                    <a:pt x="0" y="357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SMARTInkShape-Group47"/>
          <p:cNvGrpSpPr/>
          <p:nvPr/>
        </p:nvGrpSpPr>
        <p:grpSpPr>
          <a:xfrm>
            <a:off x="378619" y="3671888"/>
            <a:ext cx="2207420" cy="1164432"/>
            <a:chOff x="378619" y="3671888"/>
            <a:chExt cx="2207420" cy="1164432"/>
          </a:xfrm>
        </p:grpSpPr>
        <p:sp>
          <p:nvSpPr>
            <p:cNvPr id="28" name="SMARTInkShape-166"/>
            <p:cNvSpPr/>
            <p:nvPr/>
          </p:nvSpPr>
          <p:spPr>
            <a:xfrm>
              <a:off x="378619" y="4071963"/>
              <a:ext cx="128588" cy="57126"/>
            </a:xfrm>
            <a:custGeom>
              <a:avLst/>
              <a:gdLst/>
              <a:ahLst/>
              <a:cxnLst/>
              <a:rect l="0" t="0" r="0" b="0"/>
              <a:pathLst>
                <a:path w="128588" h="57126">
                  <a:moveTo>
                    <a:pt x="128587" y="7118"/>
                  </a:moveTo>
                  <a:lnTo>
                    <a:pt x="128587" y="968"/>
                  </a:lnTo>
                  <a:lnTo>
                    <a:pt x="127793" y="637"/>
                  </a:lnTo>
                  <a:lnTo>
                    <a:pt x="111795" y="0"/>
                  </a:lnTo>
                  <a:lnTo>
                    <a:pt x="81526" y="9920"/>
                  </a:lnTo>
                  <a:lnTo>
                    <a:pt x="51570" y="23577"/>
                  </a:lnTo>
                  <a:lnTo>
                    <a:pt x="34065" y="34220"/>
                  </a:lnTo>
                  <a:lnTo>
                    <a:pt x="14402" y="44927"/>
                  </a:lnTo>
                  <a:lnTo>
                    <a:pt x="0" y="571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167"/>
            <p:cNvSpPr/>
            <p:nvPr/>
          </p:nvSpPr>
          <p:spPr>
            <a:xfrm>
              <a:off x="421481" y="4150519"/>
              <a:ext cx="128589" cy="78582"/>
            </a:xfrm>
            <a:custGeom>
              <a:avLst/>
              <a:gdLst/>
              <a:ahLst/>
              <a:cxnLst/>
              <a:rect l="0" t="0" r="0" b="0"/>
              <a:pathLst>
                <a:path w="128589" h="78582">
                  <a:moveTo>
                    <a:pt x="128588" y="0"/>
                  </a:moveTo>
                  <a:lnTo>
                    <a:pt x="128588" y="3792"/>
                  </a:lnTo>
                  <a:lnTo>
                    <a:pt x="126471" y="7771"/>
                  </a:lnTo>
                  <a:lnTo>
                    <a:pt x="123678" y="12185"/>
                  </a:lnTo>
                  <a:lnTo>
                    <a:pt x="122437" y="16793"/>
                  </a:lnTo>
                  <a:lnTo>
                    <a:pt x="117652" y="21486"/>
                  </a:lnTo>
                  <a:lnTo>
                    <a:pt x="84092" y="44253"/>
                  </a:lnTo>
                  <a:lnTo>
                    <a:pt x="52712" y="59483"/>
                  </a:lnTo>
                  <a:lnTo>
                    <a:pt x="20690" y="73498"/>
                  </a:lnTo>
                  <a:lnTo>
                    <a:pt x="0" y="785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168"/>
            <p:cNvSpPr/>
            <p:nvPr/>
          </p:nvSpPr>
          <p:spPr>
            <a:xfrm>
              <a:off x="714375" y="3907631"/>
              <a:ext cx="231270" cy="410326"/>
            </a:xfrm>
            <a:custGeom>
              <a:avLst/>
              <a:gdLst/>
              <a:ahLst/>
              <a:cxnLst/>
              <a:rect l="0" t="0" r="0" b="0"/>
              <a:pathLst>
                <a:path w="231270" h="410326">
                  <a:moveTo>
                    <a:pt x="21431" y="0"/>
                  </a:moveTo>
                  <a:lnTo>
                    <a:pt x="25224" y="0"/>
                  </a:lnTo>
                  <a:lnTo>
                    <a:pt x="29202" y="2117"/>
                  </a:lnTo>
                  <a:lnTo>
                    <a:pt x="31374" y="3792"/>
                  </a:lnTo>
                  <a:lnTo>
                    <a:pt x="38021" y="5654"/>
                  </a:lnTo>
                  <a:lnTo>
                    <a:pt x="50688" y="8819"/>
                  </a:lnTo>
                  <a:lnTo>
                    <a:pt x="64496" y="12667"/>
                  </a:lnTo>
                  <a:lnTo>
                    <a:pt x="97952" y="18984"/>
                  </a:lnTo>
                  <a:lnTo>
                    <a:pt x="129414" y="24901"/>
                  </a:lnTo>
                  <a:lnTo>
                    <a:pt x="142679" y="31279"/>
                  </a:lnTo>
                  <a:lnTo>
                    <a:pt x="155429" y="41988"/>
                  </a:lnTo>
                  <a:lnTo>
                    <a:pt x="160361" y="50676"/>
                  </a:lnTo>
                  <a:lnTo>
                    <a:pt x="161676" y="55215"/>
                  </a:lnTo>
                  <a:lnTo>
                    <a:pt x="161021" y="64492"/>
                  </a:lnTo>
                  <a:lnTo>
                    <a:pt x="154072" y="80757"/>
                  </a:lnTo>
                  <a:lnTo>
                    <a:pt x="137502" y="111378"/>
                  </a:lnTo>
                  <a:lnTo>
                    <a:pt x="108565" y="143979"/>
                  </a:lnTo>
                  <a:lnTo>
                    <a:pt x="86476" y="178064"/>
                  </a:lnTo>
                  <a:lnTo>
                    <a:pt x="80920" y="190608"/>
                  </a:lnTo>
                  <a:lnTo>
                    <a:pt x="80141" y="193747"/>
                  </a:lnTo>
                  <a:lnTo>
                    <a:pt x="80415" y="196633"/>
                  </a:lnTo>
                  <a:lnTo>
                    <a:pt x="82836" y="201957"/>
                  </a:lnTo>
                  <a:lnTo>
                    <a:pt x="85386" y="203694"/>
                  </a:lnTo>
                  <a:lnTo>
                    <a:pt x="118792" y="212620"/>
                  </a:lnTo>
                  <a:lnTo>
                    <a:pt x="149495" y="217771"/>
                  </a:lnTo>
                  <a:lnTo>
                    <a:pt x="178490" y="226432"/>
                  </a:lnTo>
                  <a:lnTo>
                    <a:pt x="199201" y="234220"/>
                  </a:lnTo>
                  <a:lnTo>
                    <a:pt x="222004" y="251428"/>
                  </a:lnTo>
                  <a:lnTo>
                    <a:pt x="230438" y="263057"/>
                  </a:lnTo>
                  <a:lnTo>
                    <a:pt x="231269" y="274077"/>
                  </a:lnTo>
                  <a:lnTo>
                    <a:pt x="225335" y="296762"/>
                  </a:lnTo>
                  <a:lnTo>
                    <a:pt x="198654" y="329122"/>
                  </a:lnTo>
                  <a:lnTo>
                    <a:pt x="176071" y="348078"/>
                  </a:lnTo>
                  <a:lnTo>
                    <a:pt x="149271" y="365866"/>
                  </a:lnTo>
                  <a:lnTo>
                    <a:pt x="121222" y="381984"/>
                  </a:lnTo>
                  <a:lnTo>
                    <a:pt x="92803" y="391787"/>
                  </a:lnTo>
                  <a:lnTo>
                    <a:pt x="58548" y="402210"/>
                  </a:lnTo>
                  <a:lnTo>
                    <a:pt x="30439" y="410325"/>
                  </a:lnTo>
                  <a:lnTo>
                    <a:pt x="0" y="4071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169"/>
            <p:cNvSpPr/>
            <p:nvPr/>
          </p:nvSpPr>
          <p:spPr>
            <a:xfrm>
              <a:off x="1047812" y="3843632"/>
              <a:ext cx="187332" cy="399757"/>
            </a:xfrm>
            <a:custGeom>
              <a:avLst/>
              <a:gdLst/>
              <a:ahLst/>
              <a:cxnLst/>
              <a:rect l="0" t="0" r="0" b="0"/>
              <a:pathLst>
                <a:path w="187332" h="399757">
                  <a:moveTo>
                    <a:pt x="130907" y="6849"/>
                  </a:moveTo>
                  <a:lnTo>
                    <a:pt x="124756" y="699"/>
                  </a:lnTo>
                  <a:lnTo>
                    <a:pt x="120265" y="0"/>
                  </a:lnTo>
                  <a:lnTo>
                    <a:pt x="97053" y="9675"/>
                  </a:lnTo>
                  <a:lnTo>
                    <a:pt x="83129" y="20298"/>
                  </a:lnTo>
                  <a:lnTo>
                    <a:pt x="59449" y="50542"/>
                  </a:lnTo>
                  <a:lnTo>
                    <a:pt x="36623" y="82243"/>
                  </a:lnTo>
                  <a:lnTo>
                    <a:pt x="23772" y="109710"/>
                  </a:lnTo>
                  <a:lnTo>
                    <a:pt x="14937" y="137956"/>
                  </a:lnTo>
                  <a:lnTo>
                    <a:pt x="7293" y="170226"/>
                  </a:lnTo>
                  <a:lnTo>
                    <a:pt x="0" y="201131"/>
                  </a:lnTo>
                  <a:lnTo>
                    <a:pt x="397" y="230396"/>
                  </a:lnTo>
                  <a:lnTo>
                    <a:pt x="1750" y="259176"/>
                  </a:lnTo>
                  <a:lnTo>
                    <a:pt x="7910" y="291641"/>
                  </a:lnTo>
                  <a:lnTo>
                    <a:pt x="15265" y="312953"/>
                  </a:lnTo>
                  <a:lnTo>
                    <a:pt x="36107" y="339768"/>
                  </a:lnTo>
                  <a:lnTo>
                    <a:pt x="50078" y="350584"/>
                  </a:lnTo>
                  <a:lnTo>
                    <a:pt x="59529" y="354089"/>
                  </a:lnTo>
                  <a:lnTo>
                    <a:pt x="82323" y="356339"/>
                  </a:lnTo>
                  <a:lnTo>
                    <a:pt x="98961" y="352937"/>
                  </a:lnTo>
                  <a:lnTo>
                    <a:pt x="132231" y="333935"/>
                  </a:lnTo>
                  <a:lnTo>
                    <a:pt x="148938" y="322398"/>
                  </a:lnTo>
                  <a:lnTo>
                    <a:pt x="160150" y="308925"/>
                  </a:lnTo>
                  <a:lnTo>
                    <a:pt x="179792" y="274512"/>
                  </a:lnTo>
                  <a:lnTo>
                    <a:pt x="184384" y="264453"/>
                  </a:lnTo>
                  <a:lnTo>
                    <a:pt x="187331" y="248851"/>
                  </a:lnTo>
                  <a:lnTo>
                    <a:pt x="185618" y="243258"/>
                  </a:lnTo>
                  <a:lnTo>
                    <a:pt x="178050" y="233199"/>
                  </a:lnTo>
                  <a:lnTo>
                    <a:pt x="173555" y="230480"/>
                  </a:lnTo>
                  <a:lnTo>
                    <a:pt x="164445" y="228950"/>
                  </a:lnTo>
                  <a:lnTo>
                    <a:pt x="155338" y="229386"/>
                  </a:lnTo>
                  <a:lnTo>
                    <a:pt x="127010" y="238286"/>
                  </a:lnTo>
                  <a:lnTo>
                    <a:pt x="96791" y="257568"/>
                  </a:lnTo>
                  <a:lnTo>
                    <a:pt x="66754" y="291170"/>
                  </a:lnTo>
                  <a:lnTo>
                    <a:pt x="57944" y="302283"/>
                  </a:lnTo>
                  <a:lnTo>
                    <a:pt x="41497" y="337125"/>
                  </a:lnTo>
                  <a:lnTo>
                    <a:pt x="38240" y="371138"/>
                  </a:lnTo>
                  <a:lnTo>
                    <a:pt x="38922" y="379893"/>
                  </a:lnTo>
                  <a:lnTo>
                    <a:pt x="41870" y="386430"/>
                  </a:lnTo>
                  <a:lnTo>
                    <a:pt x="47993" y="394572"/>
                  </a:lnTo>
                  <a:lnTo>
                    <a:pt x="52517" y="397451"/>
                  </a:lnTo>
                  <a:lnTo>
                    <a:pt x="59469" y="3997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170"/>
            <p:cNvSpPr/>
            <p:nvPr/>
          </p:nvSpPr>
          <p:spPr>
            <a:xfrm>
              <a:off x="1307727" y="4015169"/>
              <a:ext cx="156743" cy="221076"/>
            </a:xfrm>
            <a:custGeom>
              <a:avLst/>
              <a:gdLst/>
              <a:ahLst/>
              <a:cxnLst/>
              <a:rect l="0" t="0" r="0" b="0"/>
              <a:pathLst>
                <a:path w="156743" h="221076">
                  <a:moveTo>
                    <a:pt x="99592" y="13906"/>
                  </a:moveTo>
                  <a:lnTo>
                    <a:pt x="87407" y="2515"/>
                  </a:lnTo>
                  <a:lnTo>
                    <a:pt x="82799" y="906"/>
                  </a:lnTo>
                  <a:lnTo>
                    <a:pt x="71950" y="0"/>
                  </a:lnTo>
                  <a:lnTo>
                    <a:pt x="65346" y="1905"/>
                  </a:lnTo>
                  <a:lnTo>
                    <a:pt x="33489" y="19552"/>
                  </a:lnTo>
                  <a:lnTo>
                    <a:pt x="21594" y="35982"/>
                  </a:lnTo>
                  <a:lnTo>
                    <a:pt x="6774" y="66085"/>
                  </a:lnTo>
                  <a:lnTo>
                    <a:pt x="1000" y="89124"/>
                  </a:lnTo>
                  <a:lnTo>
                    <a:pt x="0" y="104102"/>
                  </a:lnTo>
                  <a:lnTo>
                    <a:pt x="1883" y="111672"/>
                  </a:lnTo>
                  <a:lnTo>
                    <a:pt x="9559" y="123000"/>
                  </a:lnTo>
                  <a:lnTo>
                    <a:pt x="23432" y="137691"/>
                  </a:lnTo>
                  <a:lnTo>
                    <a:pt x="30289" y="140360"/>
                  </a:lnTo>
                  <a:lnTo>
                    <a:pt x="43833" y="142072"/>
                  </a:lnTo>
                  <a:lnTo>
                    <a:pt x="49146" y="140189"/>
                  </a:lnTo>
                  <a:lnTo>
                    <a:pt x="51673" y="138576"/>
                  </a:lnTo>
                  <a:lnTo>
                    <a:pt x="66343" y="134399"/>
                  </a:lnTo>
                  <a:lnTo>
                    <a:pt x="72379" y="128048"/>
                  </a:lnTo>
                  <a:lnTo>
                    <a:pt x="75591" y="122051"/>
                  </a:lnTo>
                  <a:lnTo>
                    <a:pt x="85336" y="89866"/>
                  </a:lnTo>
                  <a:lnTo>
                    <a:pt x="90808" y="68892"/>
                  </a:lnTo>
                  <a:lnTo>
                    <a:pt x="92384" y="33282"/>
                  </a:lnTo>
                  <a:lnTo>
                    <a:pt x="92448" y="7190"/>
                  </a:lnTo>
                  <a:lnTo>
                    <a:pt x="96240" y="10681"/>
                  </a:lnTo>
                  <a:lnTo>
                    <a:pt x="98102" y="14590"/>
                  </a:lnTo>
                  <a:lnTo>
                    <a:pt x="107232" y="36024"/>
                  </a:lnTo>
                  <a:lnTo>
                    <a:pt x="121067" y="69627"/>
                  </a:lnTo>
                  <a:lnTo>
                    <a:pt x="125011" y="80740"/>
                  </a:lnTo>
                  <a:lnTo>
                    <a:pt x="133593" y="116375"/>
                  </a:lnTo>
                  <a:lnTo>
                    <a:pt x="144923" y="149961"/>
                  </a:lnTo>
                  <a:lnTo>
                    <a:pt x="152980" y="182585"/>
                  </a:lnTo>
                  <a:lnTo>
                    <a:pt x="156595" y="213289"/>
                  </a:lnTo>
                  <a:lnTo>
                    <a:pt x="156742" y="2210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171"/>
            <p:cNvSpPr/>
            <p:nvPr/>
          </p:nvSpPr>
          <p:spPr>
            <a:xfrm>
              <a:off x="1435894" y="3807619"/>
              <a:ext cx="96649" cy="121445"/>
            </a:xfrm>
            <a:custGeom>
              <a:avLst/>
              <a:gdLst/>
              <a:ahLst/>
              <a:cxnLst/>
              <a:rect l="0" t="0" r="0" b="0"/>
              <a:pathLst>
                <a:path w="96649" h="121445">
                  <a:moveTo>
                    <a:pt x="0" y="0"/>
                  </a:moveTo>
                  <a:lnTo>
                    <a:pt x="34989" y="0"/>
                  </a:lnTo>
                  <a:lnTo>
                    <a:pt x="50319" y="793"/>
                  </a:lnTo>
                  <a:lnTo>
                    <a:pt x="79796" y="10641"/>
                  </a:lnTo>
                  <a:lnTo>
                    <a:pt x="87760" y="16999"/>
                  </a:lnTo>
                  <a:lnTo>
                    <a:pt x="90598" y="21578"/>
                  </a:lnTo>
                  <a:lnTo>
                    <a:pt x="91355" y="23910"/>
                  </a:lnTo>
                  <a:lnTo>
                    <a:pt x="91066" y="26259"/>
                  </a:lnTo>
                  <a:lnTo>
                    <a:pt x="80595" y="45397"/>
                  </a:lnTo>
                  <a:lnTo>
                    <a:pt x="65849" y="66626"/>
                  </a:lnTo>
                  <a:lnTo>
                    <a:pt x="55406" y="75479"/>
                  </a:lnTo>
                  <a:lnTo>
                    <a:pt x="50217" y="85279"/>
                  </a:lnTo>
                  <a:lnTo>
                    <a:pt x="53861" y="89385"/>
                  </a:lnTo>
                  <a:lnTo>
                    <a:pt x="57805" y="91320"/>
                  </a:lnTo>
                  <a:lnTo>
                    <a:pt x="84252" y="94945"/>
                  </a:lnTo>
                  <a:lnTo>
                    <a:pt x="94229" y="101684"/>
                  </a:lnTo>
                  <a:lnTo>
                    <a:pt x="96157" y="103508"/>
                  </a:lnTo>
                  <a:lnTo>
                    <a:pt x="96648" y="104724"/>
                  </a:lnTo>
                  <a:lnTo>
                    <a:pt x="96182" y="105534"/>
                  </a:lnTo>
                  <a:lnTo>
                    <a:pt x="93547" y="107229"/>
                  </a:lnTo>
                  <a:lnTo>
                    <a:pt x="87601" y="111852"/>
                  </a:lnTo>
                  <a:lnTo>
                    <a:pt x="80813" y="114368"/>
                  </a:lnTo>
                  <a:lnTo>
                    <a:pt x="73774" y="118995"/>
                  </a:lnTo>
                  <a:lnTo>
                    <a:pt x="64294" y="1214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172"/>
            <p:cNvSpPr/>
            <p:nvPr/>
          </p:nvSpPr>
          <p:spPr>
            <a:xfrm>
              <a:off x="1664624" y="3750469"/>
              <a:ext cx="246350" cy="421482"/>
            </a:xfrm>
            <a:custGeom>
              <a:avLst/>
              <a:gdLst/>
              <a:ahLst/>
              <a:cxnLst/>
              <a:rect l="0" t="0" r="0" b="0"/>
              <a:pathLst>
                <a:path w="246350" h="421482">
                  <a:moveTo>
                    <a:pt x="7014" y="0"/>
                  </a:moveTo>
                  <a:lnTo>
                    <a:pt x="7014" y="6150"/>
                  </a:lnTo>
                  <a:lnTo>
                    <a:pt x="1359" y="22555"/>
                  </a:lnTo>
                  <a:lnTo>
                    <a:pt x="0" y="54338"/>
                  </a:lnTo>
                  <a:lnTo>
                    <a:pt x="3688" y="88961"/>
                  </a:lnTo>
                  <a:lnTo>
                    <a:pt x="6028" y="116934"/>
                  </a:lnTo>
                  <a:lnTo>
                    <a:pt x="10514" y="149123"/>
                  </a:lnTo>
                  <a:lnTo>
                    <a:pt x="13078" y="180004"/>
                  </a:lnTo>
                  <a:lnTo>
                    <a:pt x="17630" y="209262"/>
                  </a:lnTo>
                  <a:lnTo>
                    <a:pt x="24006" y="238039"/>
                  </a:lnTo>
                  <a:lnTo>
                    <a:pt x="30922" y="266675"/>
                  </a:lnTo>
                  <a:lnTo>
                    <a:pt x="34206" y="295267"/>
                  </a:lnTo>
                  <a:lnTo>
                    <a:pt x="40225" y="327670"/>
                  </a:lnTo>
                  <a:lnTo>
                    <a:pt x="42402" y="360415"/>
                  </a:lnTo>
                  <a:lnTo>
                    <a:pt x="42724" y="394829"/>
                  </a:lnTo>
                  <a:lnTo>
                    <a:pt x="42731" y="399592"/>
                  </a:lnTo>
                  <a:lnTo>
                    <a:pt x="42732" y="364085"/>
                  </a:lnTo>
                  <a:lnTo>
                    <a:pt x="43526" y="354696"/>
                  </a:lnTo>
                  <a:lnTo>
                    <a:pt x="54917" y="321312"/>
                  </a:lnTo>
                  <a:lnTo>
                    <a:pt x="70374" y="291775"/>
                  </a:lnTo>
                  <a:lnTo>
                    <a:pt x="83643" y="274923"/>
                  </a:lnTo>
                  <a:lnTo>
                    <a:pt x="114853" y="255828"/>
                  </a:lnTo>
                  <a:lnTo>
                    <a:pt x="142880" y="241651"/>
                  </a:lnTo>
                  <a:lnTo>
                    <a:pt x="178481" y="236522"/>
                  </a:lnTo>
                  <a:lnTo>
                    <a:pt x="212597" y="236640"/>
                  </a:lnTo>
                  <a:lnTo>
                    <a:pt x="220886" y="239581"/>
                  </a:lnTo>
                  <a:lnTo>
                    <a:pt x="233808" y="249492"/>
                  </a:lnTo>
                  <a:lnTo>
                    <a:pt x="238780" y="257994"/>
                  </a:lnTo>
                  <a:lnTo>
                    <a:pt x="246349" y="281095"/>
                  </a:lnTo>
                  <a:lnTo>
                    <a:pt x="239594" y="308606"/>
                  </a:lnTo>
                  <a:lnTo>
                    <a:pt x="224993" y="335244"/>
                  </a:lnTo>
                  <a:lnTo>
                    <a:pt x="204706" y="356616"/>
                  </a:lnTo>
                  <a:lnTo>
                    <a:pt x="174210" y="379916"/>
                  </a:lnTo>
                  <a:lnTo>
                    <a:pt x="143315" y="396837"/>
                  </a:lnTo>
                  <a:lnTo>
                    <a:pt x="114283" y="412527"/>
                  </a:lnTo>
                  <a:lnTo>
                    <a:pt x="94889" y="418828"/>
                  </a:lnTo>
                  <a:lnTo>
                    <a:pt x="78451" y="4214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173"/>
            <p:cNvSpPr/>
            <p:nvPr/>
          </p:nvSpPr>
          <p:spPr>
            <a:xfrm>
              <a:off x="1950284" y="3671888"/>
              <a:ext cx="192387" cy="185738"/>
            </a:xfrm>
            <a:custGeom>
              <a:avLst/>
              <a:gdLst/>
              <a:ahLst/>
              <a:cxnLst/>
              <a:rect l="0" t="0" r="0" b="0"/>
              <a:pathLst>
                <a:path w="192387" h="185738">
                  <a:moveTo>
                    <a:pt x="185697" y="0"/>
                  </a:moveTo>
                  <a:lnTo>
                    <a:pt x="153586" y="0"/>
                  </a:lnTo>
                  <a:lnTo>
                    <a:pt x="120938" y="0"/>
                  </a:lnTo>
                  <a:lnTo>
                    <a:pt x="85623" y="5653"/>
                  </a:lnTo>
                  <a:lnTo>
                    <a:pt x="50752" y="6947"/>
                  </a:lnTo>
                  <a:lnTo>
                    <a:pt x="16549" y="7131"/>
                  </a:lnTo>
                  <a:lnTo>
                    <a:pt x="418" y="7143"/>
                  </a:lnTo>
                  <a:lnTo>
                    <a:pt x="0" y="17086"/>
                  </a:lnTo>
                  <a:lnTo>
                    <a:pt x="2094" y="21616"/>
                  </a:lnTo>
                  <a:lnTo>
                    <a:pt x="9906" y="34785"/>
                  </a:lnTo>
                  <a:lnTo>
                    <a:pt x="21849" y="62674"/>
                  </a:lnTo>
                  <a:lnTo>
                    <a:pt x="25563" y="68336"/>
                  </a:lnTo>
                  <a:lnTo>
                    <a:pt x="27654" y="75986"/>
                  </a:lnTo>
                  <a:lnTo>
                    <a:pt x="28143" y="80867"/>
                  </a:lnTo>
                  <a:lnTo>
                    <a:pt x="30477" y="85682"/>
                  </a:lnTo>
                  <a:lnTo>
                    <a:pt x="33367" y="90468"/>
                  </a:lnTo>
                  <a:lnTo>
                    <a:pt x="35670" y="99975"/>
                  </a:lnTo>
                  <a:lnTo>
                    <a:pt x="59282" y="78525"/>
                  </a:lnTo>
                  <a:lnTo>
                    <a:pt x="67600" y="74587"/>
                  </a:lnTo>
                  <a:lnTo>
                    <a:pt x="100204" y="66804"/>
                  </a:lnTo>
                  <a:lnTo>
                    <a:pt x="135565" y="64440"/>
                  </a:lnTo>
                  <a:lnTo>
                    <a:pt x="145160" y="65152"/>
                  </a:lnTo>
                  <a:lnTo>
                    <a:pt x="169021" y="74245"/>
                  </a:lnTo>
                  <a:lnTo>
                    <a:pt x="179521" y="81088"/>
                  </a:lnTo>
                  <a:lnTo>
                    <a:pt x="187660" y="91935"/>
                  </a:lnTo>
                  <a:lnTo>
                    <a:pt x="191306" y="101411"/>
                  </a:lnTo>
                  <a:lnTo>
                    <a:pt x="192386" y="113039"/>
                  </a:lnTo>
                  <a:lnTo>
                    <a:pt x="188914" y="126538"/>
                  </a:lnTo>
                  <a:lnTo>
                    <a:pt x="182858" y="136799"/>
                  </a:lnTo>
                  <a:lnTo>
                    <a:pt x="167997" y="152287"/>
                  </a:lnTo>
                  <a:lnTo>
                    <a:pt x="135631" y="171303"/>
                  </a:lnTo>
                  <a:lnTo>
                    <a:pt x="107116" y="1857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174"/>
            <p:cNvSpPr/>
            <p:nvPr/>
          </p:nvSpPr>
          <p:spPr>
            <a:xfrm>
              <a:off x="560455" y="4164806"/>
              <a:ext cx="2025584" cy="300039"/>
            </a:xfrm>
            <a:custGeom>
              <a:avLst/>
              <a:gdLst/>
              <a:ahLst/>
              <a:cxnLst/>
              <a:rect l="0" t="0" r="0" b="0"/>
              <a:pathLst>
                <a:path w="2025584" h="300039">
                  <a:moveTo>
                    <a:pt x="25333" y="300038"/>
                  </a:moveTo>
                  <a:lnTo>
                    <a:pt x="431" y="300038"/>
                  </a:lnTo>
                  <a:lnTo>
                    <a:pt x="0" y="299244"/>
                  </a:lnTo>
                  <a:lnTo>
                    <a:pt x="507" y="297921"/>
                  </a:lnTo>
                  <a:lnTo>
                    <a:pt x="3703" y="293189"/>
                  </a:lnTo>
                  <a:lnTo>
                    <a:pt x="7635" y="292981"/>
                  </a:lnTo>
                  <a:lnTo>
                    <a:pt x="11646" y="290816"/>
                  </a:lnTo>
                  <a:lnTo>
                    <a:pt x="16075" y="288001"/>
                  </a:lnTo>
                  <a:lnTo>
                    <a:pt x="23824" y="286417"/>
                  </a:lnTo>
                  <a:lnTo>
                    <a:pt x="44521" y="285015"/>
                  </a:lnTo>
                  <a:lnTo>
                    <a:pt x="80199" y="275111"/>
                  </a:lnTo>
                  <a:lnTo>
                    <a:pt x="111698" y="271943"/>
                  </a:lnTo>
                  <a:lnTo>
                    <a:pt x="139759" y="267765"/>
                  </a:lnTo>
                  <a:lnTo>
                    <a:pt x="173142" y="259296"/>
                  </a:lnTo>
                  <a:lnTo>
                    <a:pt x="205606" y="252097"/>
                  </a:lnTo>
                  <a:lnTo>
                    <a:pt x="232999" y="248526"/>
                  </a:lnTo>
                  <a:lnTo>
                    <a:pt x="261224" y="242442"/>
                  </a:lnTo>
                  <a:lnTo>
                    <a:pt x="291811" y="235612"/>
                  </a:lnTo>
                  <a:lnTo>
                    <a:pt x="323893" y="226444"/>
                  </a:lnTo>
                  <a:lnTo>
                    <a:pt x="355624" y="215791"/>
                  </a:lnTo>
                  <a:lnTo>
                    <a:pt x="390161" y="207607"/>
                  </a:lnTo>
                  <a:lnTo>
                    <a:pt x="423413" y="200155"/>
                  </a:lnTo>
                  <a:lnTo>
                    <a:pt x="455491" y="192920"/>
                  </a:lnTo>
                  <a:lnTo>
                    <a:pt x="490131" y="185749"/>
                  </a:lnTo>
                  <a:lnTo>
                    <a:pt x="525530" y="178597"/>
                  </a:lnTo>
                  <a:lnTo>
                    <a:pt x="561154" y="171451"/>
                  </a:lnTo>
                  <a:lnTo>
                    <a:pt x="594728" y="164307"/>
                  </a:lnTo>
                  <a:lnTo>
                    <a:pt x="626901" y="157163"/>
                  </a:lnTo>
                  <a:lnTo>
                    <a:pt x="661568" y="150019"/>
                  </a:lnTo>
                  <a:lnTo>
                    <a:pt x="696976" y="142875"/>
                  </a:lnTo>
                  <a:lnTo>
                    <a:pt x="730486" y="135732"/>
                  </a:lnTo>
                  <a:lnTo>
                    <a:pt x="762640" y="128588"/>
                  </a:lnTo>
                  <a:lnTo>
                    <a:pt x="797302" y="123561"/>
                  </a:lnTo>
                  <a:lnTo>
                    <a:pt x="832708" y="119954"/>
                  </a:lnTo>
                  <a:lnTo>
                    <a:pt x="866217" y="113859"/>
                  </a:lnTo>
                  <a:lnTo>
                    <a:pt x="898371" y="107026"/>
                  </a:lnTo>
                  <a:lnTo>
                    <a:pt x="933033" y="99974"/>
                  </a:lnTo>
                  <a:lnTo>
                    <a:pt x="968439" y="94974"/>
                  </a:lnTo>
                  <a:lnTo>
                    <a:pt x="1004065" y="91376"/>
                  </a:lnTo>
                  <a:lnTo>
                    <a:pt x="1037640" y="85283"/>
                  </a:lnTo>
                  <a:lnTo>
                    <a:pt x="1069813" y="80567"/>
                  </a:lnTo>
                  <a:lnTo>
                    <a:pt x="1104481" y="77053"/>
                  </a:lnTo>
                  <a:lnTo>
                    <a:pt x="1137772" y="73102"/>
                  </a:lnTo>
                  <a:lnTo>
                    <a:pt x="1169861" y="69814"/>
                  </a:lnTo>
                  <a:lnTo>
                    <a:pt x="1204504" y="65929"/>
                  </a:lnTo>
                  <a:lnTo>
                    <a:pt x="1237787" y="62662"/>
                  </a:lnTo>
                  <a:lnTo>
                    <a:pt x="1269874" y="58783"/>
                  </a:lnTo>
                  <a:lnTo>
                    <a:pt x="1304517" y="57634"/>
                  </a:lnTo>
                  <a:lnTo>
                    <a:pt x="1337800" y="55177"/>
                  </a:lnTo>
                  <a:lnTo>
                    <a:pt x="1367770" y="51539"/>
                  </a:lnTo>
                  <a:lnTo>
                    <a:pt x="1398875" y="48344"/>
                  </a:lnTo>
                  <a:lnTo>
                    <a:pt x="1431110" y="44487"/>
                  </a:lnTo>
                  <a:lnTo>
                    <a:pt x="1460770" y="41228"/>
                  </a:lnTo>
                  <a:lnTo>
                    <a:pt x="1489666" y="37351"/>
                  </a:lnTo>
                  <a:lnTo>
                    <a:pt x="1518336" y="34086"/>
                  </a:lnTo>
                  <a:lnTo>
                    <a:pt x="1549056" y="30208"/>
                  </a:lnTo>
                  <a:lnTo>
                    <a:pt x="1581177" y="29059"/>
                  </a:lnTo>
                  <a:lnTo>
                    <a:pt x="1610803" y="26602"/>
                  </a:lnTo>
                  <a:lnTo>
                    <a:pt x="1639689" y="22964"/>
                  </a:lnTo>
                  <a:lnTo>
                    <a:pt x="1668356" y="21885"/>
                  </a:lnTo>
                  <a:lnTo>
                    <a:pt x="1696959" y="19449"/>
                  </a:lnTo>
                  <a:lnTo>
                    <a:pt x="1727658" y="15818"/>
                  </a:lnTo>
                  <a:lnTo>
                    <a:pt x="1759773" y="14741"/>
                  </a:lnTo>
                  <a:lnTo>
                    <a:pt x="1789397" y="12305"/>
                  </a:lnTo>
                  <a:lnTo>
                    <a:pt x="1818283" y="8673"/>
                  </a:lnTo>
                  <a:lnTo>
                    <a:pt x="1852695" y="7446"/>
                  </a:lnTo>
                  <a:lnTo>
                    <a:pt x="1887333" y="7204"/>
                  </a:lnTo>
                  <a:lnTo>
                    <a:pt x="1917929" y="5039"/>
                  </a:lnTo>
                  <a:lnTo>
                    <a:pt x="1953286" y="664"/>
                  </a:lnTo>
                  <a:lnTo>
                    <a:pt x="1984817" y="59"/>
                  </a:lnTo>
                  <a:lnTo>
                    <a:pt x="2020404" y="0"/>
                  </a:lnTo>
                  <a:lnTo>
                    <a:pt x="202558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175"/>
            <p:cNvSpPr/>
            <p:nvPr/>
          </p:nvSpPr>
          <p:spPr>
            <a:xfrm>
              <a:off x="892969" y="4500563"/>
              <a:ext cx="21300" cy="335757"/>
            </a:xfrm>
            <a:custGeom>
              <a:avLst/>
              <a:gdLst/>
              <a:ahLst/>
              <a:cxnLst/>
              <a:rect l="0" t="0" r="0" b="0"/>
              <a:pathLst>
                <a:path w="21300" h="335757">
                  <a:moveTo>
                    <a:pt x="7144" y="0"/>
                  </a:moveTo>
                  <a:lnTo>
                    <a:pt x="7144" y="10848"/>
                  </a:lnTo>
                  <a:lnTo>
                    <a:pt x="7937" y="11995"/>
                  </a:lnTo>
                  <a:lnTo>
                    <a:pt x="9260" y="12758"/>
                  </a:lnTo>
                  <a:lnTo>
                    <a:pt x="10936" y="13268"/>
                  </a:lnTo>
                  <a:lnTo>
                    <a:pt x="12053" y="14401"/>
                  </a:lnTo>
                  <a:lnTo>
                    <a:pt x="13294" y="17777"/>
                  </a:lnTo>
                  <a:lnTo>
                    <a:pt x="16365" y="37878"/>
                  </a:lnTo>
                  <a:lnTo>
                    <a:pt x="19179" y="46203"/>
                  </a:lnTo>
                  <a:lnTo>
                    <a:pt x="21299" y="80753"/>
                  </a:lnTo>
                  <a:lnTo>
                    <a:pt x="20620" y="110470"/>
                  </a:lnTo>
                  <a:lnTo>
                    <a:pt x="15773" y="141882"/>
                  </a:lnTo>
                  <a:lnTo>
                    <a:pt x="14581" y="171253"/>
                  </a:lnTo>
                  <a:lnTo>
                    <a:pt x="8672" y="201488"/>
                  </a:lnTo>
                  <a:lnTo>
                    <a:pt x="7345" y="235142"/>
                  </a:lnTo>
                  <a:lnTo>
                    <a:pt x="7161" y="266438"/>
                  </a:lnTo>
                  <a:lnTo>
                    <a:pt x="7144" y="298639"/>
                  </a:lnTo>
                  <a:lnTo>
                    <a:pt x="7144" y="308442"/>
                  </a:lnTo>
                  <a:lnTo>
                    <a:pt x="5027" y="313826"/>
                  </a:lnTo>
                  <a:lnTo>
                    <a:pt x="993" y="319959"/>
                  </a:lnTo>
                  <a:lnTo>
                    <a:pt x="87" y="327486"/>
                  </a:lnTo>
                  <a:lnTo>
                    <a:pt x="0" y="3357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176"/>
            <p:cNvSpPr/>
            <p:nvPr/>
          </p:nvSpPr>
          <p:spPr>
            <a:xfrm>
              <a:off x="1029693" y="4402069"/>
              <a:ext cx="305203" cy="333933"/>
            </a:xfrm>
            <a:custGeom>
              <a:avLst/>
              <a:gdLst/>
              <a:ahLst/>
              <a:cxnLst/>
              <a:rect l="0" t="0" r="0" b="0"/>
              <a:pathLst>
                <a:path w="305203" h="333933">
                  <a:moveTo>
                    <a:pt x="6151" y="41344"/>
                  </a:moveTo>
                  <a:lnTo>
                    <a:pt x="0" y="35193"/>
                  </a:lnTo>
                  <a:lnTo>
                    <a:pt x="463" y="34068"/>
                  </a:lnTo>
                  <a:lnTo>
                    <a:pt x="4113" y="28693"/>
                  </a:lnTo>
                  <a:lnTo>
                    <a:pt x="5245" y="24344"/>
                  </a:lnTo>
                  <a:lnTo>
                    <a:pt x="6340" y="22867"/>
                  </a:lnTo>
                  <a:lnTo>
                    <a:pt x="7865" y="21882"/>
                  </a:lnTo>
                  <a:lnTo>
                    <a:pt x="28360" y="14430"/>
                  </a:lnTo>
                  <a:lnTo>
                    <a:pt x="36659" y="12714"/>
                  </a:lnTo>
                  <a:lnTo>
                    <a:pt x="47381" y="8078"/>
                  </a:lnTo>
                  <a:lnTo>
                    <a:pt x="80306" y="930"/>
                  </a:lnTo>
                  <a:lnTo>
                    <a:pt x="99825" y="0"/>
                  </a:lnTo>
                  <a:lnTo>
                    <a:pt x="129870" y="6395"/>
                  </a:lnTo>
                  <a:lnTo>
                    <a:pt x="162352" y="15302"/>
                  </a:lnTo>
                  <a:lnTo>
                    <a:pt x="191698" y="30408"/>
                  </a:lnTo>
                  <a:lnTo>
                    <a:pt x="220426" y="50796"/>
                  </a:lnTo>
                  <a:lnTo>
                    <a:pt x="245238" y="77518"/>
                  </a:lnTo>
                  <a:lnTo>
                    <a:pt x="260517" y="106521"/>
                  </a:lnTo>
                  <a:lnTo>
                    <a:pt x="271842" y="132798"/>
                  </a:lnTo>
                  <a:lnTo>
                    <a:pt x="275903" y="160693"/>
                  </a:lnTo>
                  <a:lnTo>
                    <a:pt x="277107" y="189066"/>
                  </a:lnTo>
                  <a:lnTo>
                    <a:pt x="276669" y="216787"/>
                  </a:lnTo>
                  <a:lnTo>
                    <a:pt x="269813" y="247889"/>
                  </a:lnTo>
                  <a:lnTo>
                    <a:pt x="257683" y="283355"/>
                  </a:lnTo>
                  <a:lnTo>
                    <a:pt x="236703" y="309996"/>
                  </a:lnTo>
                  <a:lnTo>
                    <a:pt x="213263" y="326410"/>
                  </a:lnTo>
                  <a:lnTo>
                    <a:pt x="203769" y="330758"/>
                  </a:lnTo>
                  <a:lnTo>
                    <a:pt x="170308" y="333932"/>
                  </a:lnTo>
                  <a:lnTo>
                    <a:pt x="147350" y="332060"/>
                  </a:lnTo>
                  <a:lnTo>
                    <a:pt x="115904" y="325413"/>
                  </a:lnTo>
                  <a:lnTo>
                    <a:pt x="85241" y="305619"/>
                  </a:lnTo>
                  <a:lnTo>
                    <a:pt x="80989" y="300880"/>
                  </a:lnTo>
                  <a:lnTo>
                    <a:pt x="79100" y="296129"/>
                  </a:lnTo>
                  <a:lnTo>
                    <a:pt x="78036" y="288992"/>
                  </a:lnTo>
                  <a:lnTo>
                    <a:pt x="79904" y="284230"/>
                  </a:lnTo>
                  <a:lnTo>
                    <a:pt x="94393" y="267562"/>
                  </a:lnTo>
                  <a:lnTo>
                    <a:pt x="101196" y="264916"/>
                  </a:lnTo>
                  <a:lnTo>
                    <a:pt x="122292" y="263218"/>
                  </a:lnTo>
                  <a:lnTo>
                    <a:pt x="157324" y="268987"/>
                  </a:lnTo>
                  <a:lnTo>
                    <a:pt x="189924" y="271934"/>
                  </a:lnTo>
                  <a:lnTo>
                    <a:pt x="222407" y="278751"/>
                  </a:lnTo>
                  <a:lnTo>
                    <a:pt x="238237" y="284724"/>
                  </a:lnTo>
                  <a:lnTo>
                    <a:pt x="268077" y="302506"/>
                  </a:lnTo>
                  <a:lnTo>
                    <a:pt x="283108" y="307156"/>
                  </a:lnTo>
                  <a:lnTo>
                    <a:pt x="286039" y="309039"/>
                  </a:lnTo>
                  <a:lnTo>
                    <a:pt x="289295" y="313248"/>
                  </a:lnTo>
                  <a:lnTo>
                    <a:pt x="290164" y="315482"/>
                  </a:lnTo>
                  <a:lnTo>
                    <a:pt x="291537" y="316971"/>
                  </a:lnTo>
                  <a:lnTo>
                    <a:pt x="297899" y="319558"/>
                  </a:lnTo>
                  <a:lnTo>
                    <a:pt x="298535" y="321892"/>
                  </a:lnTo>
                  <a:lnTo>
                    <a:pt x="298944" y="326066"/>
                  </a:lnTo>
                  <a:lnTo>
                    <a:pt x="301116" y="326637"/>
                  </a:lnTo>
                  <a:lnTo>
                    <a:pt x="305186" y="327004"/>
                  </a:lnTo>
                  <a:lnTo>
                    <a:pt x="299124" y="320036"/>
                  </a:lnTo>
                  <a:lnTo>
                    <a:pt x="305202" y="319958"/>
                  </a:lnTo>
                  <a:lnTo>
                    <a:pt x="299124" y="319950"/>
                  </a:lnTo>
                  <a:lnTo>
                    <a:pt x="299045" y="3128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177"/>
            <p:cNvSpPr/>
            <p:nvPr/>
          </p:nvSpPr>
          <p:spPr>
            <a:xfrm>
              <a:off x="1493191" y="4479157"/>
              <a:ext cx="171304" cy="192857"/>
            </a:xfrm>
            <a:custGeom>
              <a:avLst/>
              <a:gdLst/>
              <a:ahLst/>
              <a:cxnLst/>
              <a:rect l="0" t="0" r="0" b="0"/>
              <a:pathLst>
                <a:path w="171304" h="192857">
                  <a:moveTo>
                    <a:pt x="114153" y="7118"/>
                  </a:moveTo>
                  <a:lnTo>
                    <a:pt x="108002" y="7118"/>
                  </a:lnTo>
                  <a:lnTo>
                    <a:pt x="101502" y="2209"/>
                  </a:lnTo>
                  <a:lnTo>
                    <a:pt x="94882" y="636"/>
                  </a:lnTo>
                  <a:lnTo>
                    <a:pt x="69893" y="0"/>
                  </a:lnTo>
                  <a:lnTo>
                    <a:pt x="45816" y="7251"/>
                  </a:lnTo>
                  <a:lnTo>
                    <a:pt x="30872" y="19245"/>
                  </a:lnTo>
                  <a:lnTo>
                    <a:pt x="23684" y="27027"/>
                  </a:lnTo>
                  <a:lnTo>
                    <a:pt x="10173" y="47737"/>
                  </a:lnTo>
                  <a:lnTo>
                    <a:pt x="2366" y="78923"/>
                  </a:lnTo>
                  <a:lnTo>
                    <a:pt x="0" y="114157"/>
                  </a:lnTo>
                  <a:lnTo>
                    <a:pt x="652" y="147460"/>
                  </a:lnTo>
                  <a:lnTo>
                    <a:pt x="8672" y="170928"/>
                  </a:lnTo>
                  <a:lnTo>
                    <a:pt x="16852" y="180851"/>
                  </a:lnTo>
                  <a:lnTo>
                    <a:pt x="21431" y="183551"/>
                  </a:lnTo>
                  <a:lnTo>
                    <a:pt x="30838" y="185285"/>
                  </a:lnTo>
                  <a:lnTo>
                    <a:pt x="37961" y="185586"/>
                  </a:lnTo>
                  <a:lnTo>
                    <a:pt x="39546" y="184834"/>
                  </a:lnTo>
                  <a:lnTo>
                    <a:pt x="40602" y="183539"/>
                  </a:lnTo>
                  <a:lnTo>
                    <a:pt x="42570" y="179983"/>
                  </a:lnTo>
                  <a:lnTo>
                    <a:pt x="66553" y="148593"/>
                  </a:lnTo>
                  <a:lnTo>
                    <a:pt x="69185" y="141169"/>
                  </a:lnTo>
                  <a:lnTo>
                    <a:pt x="74959" y="109414"/>
                  </a:lnTo>
                  <a:lnTo>
                    <a:pt x="79024" y="76168"/>
                  </a:lnTo>
                  <a:lnTo>
                    <a:pt x="85124" y="44953"/>
                  </a:lnTo>
                  <a:lnTo>
                    <a:pt x="85574" y="9382"/>
                  </a:lnTo>
                  <a:lnTo>
                    <a:pt x="85577" y="3090"/>
                  </a:lnTo>
                  <a:lnTo>
                    <a:pt x="85578" y="6915"/>
                  </a:lnTo>
                  <a:lnTo>
                    <a:pt x="89370" y="10850"/>
                  </a:lnTo>
                  <a:lnTo>
                    <a:pt x="91232" y="16978"/>
                  </a:lnTo>
                  <a:lnTo>
                    <a:pt x="92853" y="24200"/>
                  </a:lnTo>
                  <a:lnTo>
                    <a:pt x="100362" y="35304"/>
                  </a:lnTo>
                  <a:lnTo>
                    <a:pt x="109488" y="48934"/>
                  </a:lnTo>
                  <a:lnTo>
                    <a:pt x="118789" y="74533"/>
                  </a:lnTo>
                  <a:lnTo>
                    <a:pt x="124759" y="97702"/>
                  </a:lnTo>
                  <a:lnTo>
                    <a:pt x="142770" y="129007"/>
                  </a:lnTo>
                  <a:lnTo>
                    <a:pt x="154902" y="151522"/>
                  </a:lnTo>
                  <a:lnTo>
                    <a:pt x="156870" y="159403"/>
                  </a:lnTo>
                  <a:lnTo>
                    <a:pt x="162484" y="170931"/>
                  </a:lnTo>
                  <a:lnTo>
                    <a:pt x="163828" y="180852"/>
                  </a:lnTo>
                  <a:lnTo>
                    <a:pt x="164732" y="182472"/>
                  </a:lnTo>
                  <a:lnTo>
                    <a:pt x="166128" y="183552"/>
                  </a:lnTo>
                  <a:lnTo>
                    <a:pt x="167853" y="184272"/>
                  </a:lnTo>
                  <a:lnTo>
                    <a:pt x="169003" y="185545"/>
                  </a:lnTo>
                  <a:lnTo>
                    <a:pt x="171303" y="1928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178"/>
            <p:cNvSpPr/>
            <p:nvPr/>
          </p:nvSpPr>
          <p:spPr>
            <a:xfrm>
              <a:off x="1688953" y="4279498"/>
              <a:ext cx="154136" cy="177766"/>
            </a:xfrm>
            <a:custGeom>
              <a:avLst/>
              <a:gdLst/>
              <a:ahLst/>
              <a:cxnLst/>
              <a:rect l="0" t="0" r="0" b="0"/>
              <a:pathLst>
                <a:path w="154136" h="177766">
                  <a:moveTo>
                    <a:pt x="4116" y="49615"/>
                  </a:moveTo>
                  <a:lnTo>
                    <a:pt x="323" y="45822"/>
                  </a:lnTo>
                  <a:lnTo>
                    <a:pt x="0" y="44705"/>
                  </a:lnTo>
                  <a:lnTo>
                    <a:pt x="578" y="43961"/>
                  </a:lnTo>
                  <a:lnTo>
                    <a:pt x="1757" y="43464"/>
                  </a:lnTo>
                  <a:lnTo>
                    <a:pt x="2544" y="42339"/>
                  </a:lnTo>
                  <a:lnTo>
                    <a:pt x="4444" y="36964"/>
                  </a:lnTo>
                  <a:lnTo>
                    <a:pt x="7701" y="32615"/>
                  </a:lnTo>
                  <a:lnTo>
                    <a:pt x="11795" y="30153"/>
                  </a:lnTo>
                  <a:lnTo>
                    <a:pt x="16260" y="28265"/>
                  </a:lnTo>
                  <a:lnTo>
                    <a:pt x="31124" y="16869"/>
                  </a:lnTo>
                  <a:lnTo>
                    <a:pt x="52161" y="10494"/>
                  </a:lnTo>
                  <a:lnTo>
                    <a:pt x="65964" y="2582"/>
                  </a:lnTo>
                  <a:lnTo>
                    <a:pt x="83972" y="0"/>
                  </a:lnTo>
                  <a:lnTo>
                    <a:pt x="113073" y="6907"/>
                  </a:lnTo>
                  <a:lnTo>
                    <a:pt x="122301" y="12265"/>
                  </a:lnTo>
                  <a:lnTo>
                    <a:pt x="138761" y="27312"/>
                  </a:lnTo>
                  <a:lnTo>
                    <a:pt x="143333" y="33881"/>
                  </a:lnTo>
                  <a:lnTo>
                    <a:pt x="152324" y="57259"/>
                  </a:lnTo>
                  <a:lnTo>
                    <a:pt x="152536" y="66506"/>
                  </a:lnTo>
                  <a:lnTo>
                    <a:pt x="141879" y="99787"/>
                  </a:lnTo>
                  <a:lnTo>
                    <a:pt x="127910" y="131177"/>
                  </a:lnTo>
                  <a:lnTo>
                    <a:pt x="119994" y="148923"/>
                  </a:lnTo>
                  <a:lnTo>
                    <a:pt x="94897" y="173227"/>
                  </a:lnTo>
                  <a:lnTo>
                    <a:pt x="87855" y="175991"/>
                  </a:lnTo>
                  <a:lnTo>
                    <a:pt x="74191" y="177765"/>
                  </a:lnTo>
                  <a:lnTo>
                    <a:pt x="68862" y="175892"/>
                  </a:lnTo>
                  <a:lnTo>
                    <a:pt x="66330" y="174281"/>
                  </a:lnTo>
                  <a:lnTo>
                    <a:pt x="64642" y="172413"/>
                  </a:lnTo>
                  <a:lnTo>
                    <a:pt x="55859" y="159062"/>
                  </a:lnTo>
                  <a:lnTo>
                    <a:pt x="51455" y="154349"/>
                  </a:lnTo>
                  <a:lnTo>
                    <a:pt x="48968" y="147492"/>
                  </a:lnTo>
                  <a:lnTo>
                    <a:pt x="48305" y="143441"/>
                  </a:lnTo>
                  <a:lnTo>
                    <a:pt x="49684" y="136824"/>
                  </a:lnTo>
                  <a:lnTo>
                    <a:pt x="52150" y="130443"/>
                  </a:lnTo>
                  <a:lnTo>
                    <a:pt x="54331" y="119513"/>
                  </a:lnTo>
                  <a:lnTo>
                    <a:pt x="55849" y="117644"/>
                  </a:lnTo>
                  <a:lnTo>
                    <a:pt x="75598" y="101649"/>
                  </a:lnTo>
                  <a:lnTo>
                    <a:pt x="84827" y="100222"/>
                  </a:lnTo>
                  <a:lnTo>
                    <a:pt x="88879" y="100021"/>
                  </a:lnTo>
                  <a:lnTo>
                    <a:pt x="95499" y="101915"/>
                  </a:lnTo>
                  <a:lnTo>
                    <a:pt x="101087" y="104609"/>
                  </a:lnTo>
                  <a:lnTo>
                    <a:pt x="108695" y="106920"/>
                  </a:lnTo>
                  <a:lnTo>
                    <a:pt x="115977" y="111485"/>
                  </a:lnTo>
                  <a:lnTo>
                    <a:pt x="123161" y="113190"/>
                  </a:lnTo>
                  <a:lnTo>
                    <a:pt x="127933" y="113589"/>
                  </a:lnTo>
                  <a:lnTo>
                    <a:pt x="132700" y="115883"/>
                  </a:lnTo>
                  <a:lnTo>
                    <a:pt x="137464" y="118754"/>
                  </a:lnTo>
                  <a:lnTo>
                    <a:pt x="145579" y="120749"/>
                  </a:lnTo>
                  <a:lnTo>
                    <a:pt x="154135" y="12819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179"/>
            <p:cNvSpPr/>
            <p:nvPr/>
          </p:nvSpPr>
          <p:spPr>
            <a:xfrm>
              <a:off x="1950244" y="4279106"/>
              <a:ext cx="163878" cy="371476"/>
            </a:xfrm>
            <a:custGeom>
              <a:avLst/>
              <a:gdLst/>
              <a:ahLst/>
              <a:cxnLst/>
              <a:rect l="0" t="0" r="0" b="0"/>
              <a:pathLst>
                <a:path w="163878" h="371476">
                  <a:moveTo>
                    <a:pt x="0" y="0"/>
                  </a:moveTo>
                  <a:lnTo>
                    <a:pt x="794" y="29745"/>
                  </a:lnTo>
                  <a:lnTo>
                    <a:pt x="6150" y="58402"/>
                  </a:lnTo>
                  <a:lnTo>
                    <a:pt x="11857" y="90882"/>
                  </a:lnTo>
                  <a:lnTo>
                    <a:pt x="13807" y="121052"/>
                  </a:lnTo>
                  <a:lnTo>
                    <a:pt x="14192" y="149941"/>
                  </a:lnTo>
                  <a:lnTo>
                    <a:pt x="19178" y="183488"/>
                  </a:lnTo>
                  <a:lnTo>
                    <a:pt x="20986" y="213868"/>
                  </a:lnTo>
                  <a:lnTo>
                    <a:pt x="26282" y="249179"/>
                  </a:lnTo>
                  <a:lnTo>
                    <a:pt x="28373" y="280704"/>
                  </a:lnTo>
                  <a:lnTo>
                    <a:pt x="28548" y="300970"/>
                  </a:lnTo>
                  <a:lnTo>
                    <a:pt x="27763" y="303041"/>
                  </a:lnTo>
                  <a:lnTo>
                    <a:pt x="26446" y="304420"/>
                  </a:lnTo>
                  <a:lnTo>
                    <a:pt x="24775" y="305341"/>
                  </a:lnTo>
                  <a:lnTo>
                    <a:pt x="23660" y="306748"/>
                  </a:lnTo>
                  <a:lnTo>
                    <a:pt x="21518" y="313983"/>
                  </a:lnTo>
                  <a:lnTo>
                    <a:pt x="17664" y="314224"/>
                  </a:lnTo>
                  <a:lnTo>
                    <a:pt x="16538" y="313464"/>
                  </a:lnTo>
                  <a:lnTo>
                    <a:pt x="15788" y="312164"/>
                  </a:lnTo>
                  <a:lnTo>
                    <a:pt x="14732" y="306541"/>
                  </a:lnTo>
                  <a:lnTo>
                    <a:pt x="14584" y="304374"/>
                  </a:lnTo>
                  <a:lnTo>
                    <a:pt x="12302" y="299848"/>
                  </a:lnTo>
                  <a:lnTo>
                    <a:pt x="9436" y="295191"/>
                  </a:lnTo>
                  <a:lnTo>
                    <a:pt x="7823" y="287313"/>
                  </a:lnTo>
                  <a:lnTo>
                    <a:pt x="6551" y="275277"/>
                  </a:lnTo>
                  <a:lnTo>
                    <a:pt x="3440" y="266279"/>
                  </a:lnTo>
                  <a:lnTo>
                    <a:pt x="3646" y="256988"/>
                  </a:lnTo>
                  <a:lnTo>
                    <a:pt x="10731" y="223827"/>
                  </a:lnTo>
                  <a:lnTo>
                    <a:pt x="15172" y="204786"/>
                  </a:lnTo>
                  <a:lnTo>
                    <a:pt x="21560" y="195262"/>
                  </a:lnTo>
                  <a:lnTo>
                    <a:pt x="34081" y="184767"/>
                  </a:lnTo>
                  <a:lnTo>
                    <a:pt x="61978" y="169193"/>
                  </a:lnTo>
                  <a:lnTo>
                    <a:pt x="76219" y="165754"/>
                  </a:lnTo>
                  <a:lnTo>
                    <a:pt x="90493" y="164736"/>
                  </a:lnTo>
                  <a:lnTo>
                    <a:pt x="104776" y="168226"/>
                  </a:lnTo>
                  <a:lnTo>
                    <a:pt x="137319" y="183447"/>
                  </a:lnTo>
                  <a:lnTo>
                    <a:pt x="143845" y="188159"/>
                  </a:lnTo>
                  <a:lnTo>
                    <a:pt x="154502" y="203355"/>
                  </a:lnTo>
                  <a:lnTo>
                    <a:pt x="161048" y="217769"/>
                  </a:lnTo>
                  <a:lnTo>
                    <a:pt x="163877" y="246694"/>
                  </a:lnTo>
                  <a:lnTo>
                    <a:pt x="156479" y="279107"/>
                  </a:lnTo>
                  <a:lnTo>
                    <a:pt x="147502" y="303488"/>
                  </a:lnTo>
                  <a:lnTo>
                    <a:pt x="122288" y="334095"/>
                  </a:lnTo>
                  <a:lnTo>
                    <a:pt x="90826" y="358531"/>
                  </a:lnTo>
                  <a:lnTo>
                    <a:pt x="75065" y="367640"/>
                  </a:lnTo>
                  <a:lnTo>
                    <a:pt x="62629" y="370718"/>
                  </a:lnTo>
                  <a:lnTo>
                    <a:pt x="50006" y="3714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180"/>
            <p:cNvSpPr/>
            <p:nvPr/>
          </p:nvSpPr>
          <p:spPr>
            <a:xfrm>
              <a:off x="2185988" y="4243413"/>
              <a:ext cx="214313" cy="142725"/>
            </a:xfrm>
            <a:custGeom>
              <a:avLst/>
              <a:gdLst/>
              <a:ahLst/>
              <a:cxnLst/>
              <a:rect l="0" t="0" r="0" b="0"/>
              <a:pathLst>
                <a:path w="214313" h="142725">
                  <a:moveTo>
                    <a:pt x="0" y="7118"/>
                  </a:moveTo>
                  <a:lnTo>
                    <a:pt x="3792" y="3326"/>
                  </a:lnTo>
                  <a:lnTo>
                    <a:pt x="7770" y="1464"/>
                  </a:lnTo>
                  <a:lnTo>
                    <a:pt x="38551" y="0"/>
                  </a:lnTo>
                  <a:lnTo>
                    <a:pt x="59150" y="773"/>
                  </a:lnTo>
                  <a:lnTo>
                    <a:pt x="92982" y="8044"/>
                  </a:lnTo>
                  <a:lnTo>
                    <a:pt x="128454" y="30372"/>
                  </a:lnTo>
                  <a:lnTo>
                    <a:pt x="140719" y="43377"/>
                  </a:lnTo>
                  <a:lnTo>
                    <a:pt x="151973" y="61994"/>
                  </a:lnTo>
                  <a:lnTo>
                    <a:pt x="155625" y="76206"/>
                  </a:lnTo>
                  <a:lnTo>
                    <a:pt x="156706" y="90471"/>
                  </a:lnTo>
                  <a:lnTo>
                    <a:pt x="154843" y="97874"/>
                  </a:lnTo>
                  <a:lnTo>
                    <a:pt x="147214" y="108621"/>
                  </a:lnTo>
                  <a:lnTo>
                    <a:pt x="123200" y="133104"/>
                  </a:lnTo>
                  <a:lnTo>
                    <a:pt x="111028" y="139609"/>
                  </a:lnTo>
                  <a:lnTo>
                    <a:pt x="77576" y="142724"/>
                  </a:lnTo>
                  <a:lnTo>
                    <a:pt x="72049" y="140676"/>
                  </a:lnTo>
                  <a:lnTo>
                    <a:pt x="66946" y="137915"/>
                  </a:lnTo>
                  <a:lnTo>
                    <a:pt x="62033" y="136687"/>
                  </a:lnTo>
                  <a:lnTo>
                    <a:pt x="60405" y="135567"/>
                  </a:lnTo>
                  <a:lnTo>
                    <a:pt x="59320" y="134026"/>
                  </a:lnTo>
                  <a:lnTo>
                    <a:pt x="57578" y="129641"/>
                  </a:lnTo>
                  <a:lnTo>
                    <a:pt x="57277" y="125089"/>
                  </a:lnTo>
                  <a:lnTo>
                    <a:pt x="58028" y="123866"/>
                  </a:lnTo>
                  <a:lnTo>
                    <a:pt x="59322" y="123050"/>
                  </a:lnTo>
                  <a:lnTo>
                    <a:pt x="60979" y="122506"/>
                  </a:lnTo>
                  <a:lnTo>
                    <a:pt x="77078" y="110091"/>
                  </a:lnTo>
                  <a:lnTo>
                    <a:pt x="107589" y="101688"/>
                  </a:lnTo>
                  <a:lnTo>
                    <a:pt x="128203" y="94826"/>
                  </a:lnTo>
                  <a:lnTo>
                    <a:pt x="162782" y="93017"/>
                  </a:lnTo>
                  <a:lnTo>
                    <a:pt x="214312" y="999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SMARTInkShape-Group48"/>
          <p:cNvGrpSpPr/>
          <p:nvPr/>
        </p:nvGrpSpPr>
        <p:grpSpPr>
          <a:xfrm>
            <a:off x="507206" y="5193801"/>
            <a:ext cx="278608" cy="264025"/>
            <a:chOff x="507206" y="5193801"/>
            <a:chExt cx="278608" cy="264025"/>
          </a:xfrm>
        </p:grpSpPr>
        <p:sp>
          <p:nvSpPr>
            <p:cNvPr id="44" name="SMARTInkShape-181"/>
            <p:cNvSpPr/>
            <p:nvPr/>
          </p:nvSpPr>
          <p:spPr>
            <a:xfrm>
              <a:off x="507206" y="5193801"/>
              <a:ext cx="271464" cy="85431"/>
            </a:xfrm>
            <a:custGeom>
              <a:avLst/>
              <a:gdLst/>
              <a:ahLst/>
              <a:cxnLst/>
              <a:rect l="0" t="0" r="0" b="0"/>
              <a:pathLst>
                <a:path w="271464" h="85431">
                  <a:moveTo>
                    <a:pt x="271463" y="6849"/>
                  </a:moveTo>
                  <a:lnTo>
                    <a:pt x="271463" y="3057"/>
                  </a:lnTo>
                  <a:lnTo>
                    <a:pt x="269875" y="1939"/>
                  </a:lnTo>
                  <a:lnTo>
                    <a:pt x="255369" y="0"/>
                  </a:lnTo>
                  <a:lnTo>
                    <a:pt x="250287" y="1953"/>
                  </a:lnTo>
                  <a:lnTo>
                    <a:pt x="236765" y="9675"/>
                  </a:lnTo>
                  <a:lnTo>
                    <a:pt x="206363" y="15540"/>
                  </a:lnTo>
                  <a:lnTo>
                    <a:pt x="174642" y="27616"/>
                  </a:lnTo>
                  <a:lnTo>
                    <a:pt x="141918" y="39585"/>
                  </a:lnTo>
                  <a:lnTo>
                    <a:pt x="111018" y="47152"/>
                  </a:lnTo>
                  <a:lnTo>
                    <a:pt x="82195" y="54420"/>
                  </a:lnTo>
                  <a:lnTo>
                    <a:pt x="50720" y="63989"/>
                  </a:lnTo>
                  <a:lnTo>
                    <a:pt x="20085" y="75904"/>
                  </a:lnTo>
                  <a:lnTo>
                    <a:pt x="0" y="854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182"/>
            <p:cNvSpPr/>
            <p:nvPr/>
          </p:nvSpPr>
          <p:spPr>
            <a:xfrm>
              <a:off x="571500" y="5322094"/>
              <a:ext cx="214314" cy="135732"/>
            </a:xfrm>
            <a:custGeom>
              <a:avLst/>
              <a:gdLst/>
              <a:ahLst/>
              <a:cxnLst/>
              <a:rect l="0" t="0" r="0" b="0"/>
              <a:pathLst>
                <a:path w="214314" h="135732">
                  <a:moveTo>
                    <a:pt x="214313" y="0"/>
                  </a:moveTo>
                  <a:lnTo>
                    <a:pt x="214313" y="3791"/>
                  </a:lnTo>
                  <a:lnTo>
                    <a:pt x="212196" y="7770"/>
                  </a:lnTo>
                  <a:lnTo>
                    <a:pt x="207815" y="12185"/>
                  </a:lnTo>
                  <a:lnTo>
                    <a:pt x="176236" y="30708"/>
                  </a:lnTo>
                  <a:lnTo>
                    <a:pt x="145761" y="48046"/>
                  </a:lnTo>
                  <a:lnTo>
                    <a:pt x="114714" y="65829"/>
                  </a:lnTo>
                  <a:lnTo>
                    <a:pt x="89878" y="81380"/>
                  </a:lnTo>
                  <a:lnTo>
                    <a:pt x="64552" y="97288"/>
                  </a:lnTo>
                  <a:lnTo>
                    <a:pt x="33238" y="115168"/>
                  </a:lnTo>
                  <a:lnTo>
                    <a:pt x="0" y="1357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7" name="SMARTInkShape-183"/>
          <p:cNvSpPr/>
          <p:nvPr/>
        </p:nvSpPr>
        <p:spPr>
          <a:xfrm>
            <a:off x="1135859" y="4972050"/>
            <a:ext cx="355622" cy="392824"/>
          </a:xfrm>
          <a:custGeom>
            <a:avLst/>
            <a:gdLst/>
            <a:ahLst/>
            <a:cxnLst/>
            <a:rect l="0" t="0" r="0" b="0"/>
            <a:pathLst>
              <a:path w="355622" h="392824">
                <a:moveTo>
                  <a:pt x="64291" y="7144"/>
                </a:moveTo>
                <a:lnTo>
                  <a:pt x="53649" y="7144"/>
                </a:lnTo>
                <a:lnTo>
                  <a:pt x="49507" y="5027"/>
                </a:lnTo>
                <a:lnTo>
                  <a:pt x="42861" y="0"/>
                </a:lnTo>
                <a:lnTo>
                  <a:pt x="73388" y="0"/>
                </a:lnTo>
                <a:lnTo>
                  <a:pt x="107411" y="0"/>
                </a:lnTo>
                <a:lnTo>
                  <a:pt x="139572" y="3792"/>
                </a:lnTo>
                <a:lnTo>
                  <a:pt x="170795" y="12185"/>
                </a:lnTo>
                <a:lnTo>
                  <a:pt x="199893" y="23603"/>
                </a:lnTo>
                <a:lnTo>
                  <a:pt x="235102" y="44542"/>
                </a:lnTo>
                <a:lnTo>
                  <a:pt x="247722" y="57648"/>
                </a:lnTo>
                <a:lnTo>
                  <a:pt x="260837" y="76118"/>
                </a:lnTo>
                <a:lnTo>
                  <a:pt x="262770" y="84366"/>
                </a:lnTo>
                <a:lnTo>
                  <a:pt x="261512" y="93323"/>
                </a:lnTo>
                <a:lnTo>
                  <a:pt x="254237" y="112008"/>
                </a:lnTo>
                <a:lnTo>
                  <a:pt x="243691" y="126233"/>
                </a:lnTo>
                <a:lnTo>
                  <a:pt x="230512" y="136708"/>
                </a:lnTo>
                <a:lnTo>
                  <a:pt x="196212" y="152277"/>
                </a:lnTo>
                <a:lnTo>
                  <a:pt x="176398" y="161107"/>
                </a:lnTo>
                <a:lnTo>
                  <a:pt x="162772" y="164152"/>
                </a:lnTo>
                <a:lnTo>
                  <a:pt x="150654" y="169774"/>
                </a:lnTo>
                <a:lnTo>
                  <a:pt x="137177" y="171352"/>
                </a:lnTo>
                <a:lnTo>
                  <a:pt x="172895" y="171450"/>
                </a:lnTo>
                <a:lnTo>
                  <a:pt x="207357" y="171450"/>
                </a:lnTo>
                <a:lnTo>
                  <a:pt x="240688" y="177947"/>
                </a:lnTo>
                <a:lnTo>
                  <a:pt x="271026" y="191577"/>
                </a:lnTo>
                <a:lnTo>
                  <a:pt x="290646" y="201755"/>
                </a:lnTo>
                <a:lnTo>
                  <a:pt x="321317" y="224065"/>
                </a:lnTo>
                <a:lnTo>
                  <a:pt x="336591" y="238986"/>
                </a:lnTo>
                <a:lnTo>
                  <a:pt x="351906" y="268097"/>
                </a:lnTo>
                <a:lnTo>
                  <a:pt x="355621" y="286869"/>
                </a:lnTo>
                <a:lnTo>
                  <a:pt x="352929" y="303721"/>
                </a:lnTo>
                <a:lnTo>
                  <a:pt x="330408" y="337073"/>
                </a:lnTo>
                <a:lnTo>
                  <a:pt x="308946" y="353785"/>
                </a:lnTo>
                <a:lnTo>
                  <a:pt x="278159" y="367951"/>
                </a:lnTo>
                <a:lnTo>
                  <a:pt x="251572" y="375899"/>
                </a:lnTo>
                <a:lnTo>
                  <a:pt x="223587" y="383280"/>
                </a:lnTo>
                <a:lnTo>
                  <a:pt x="194392" y="389701"/>
                </a:lnTo>
                <a:lnTo>
                  <a:pt x="161753" y="391956"/>
                </a:lnTo>
                <a:lnTo>
                  <a:pt x="131622" y="392625"/>
                </a:lnTo>
                <a:lnTo>
                  <a:pt x="103379" y="392823"/>
                </a:lnTo>
                <a:lnTo>
                  <a:pt x="72100" y="390773"/>
                </a:lnTo>
                <a:lnTo>
                  <a:pt x="54434" y="385130"/>
                </a:lnTo>
                <a:lnTo>
                  <a:pt x="46416" y="381512"/>
                </a:lnTo>
                <a:lnTo>
                  <a:pt x="33771" y="378682"/>
                </a:lnTo>
                <a:lnTo>
                  <a:pt x="23851" y="373963"/>
                </a:lnTo>
                <a:lnTo>
                  <a:pt x="12798" y="371418"/>
                </a:lnTo>
                <a:lnTo>
                  <a:pt x="10912" y="369849"/>
                </a:lnTo>
                <a:lnTo>
                  <a:pt x="9655" y="368010"/>
                </a:lnTo>
                <a:lnTo>
                  <a:pt x="8023" y="366784"/>
                </a:lnTo>
                <a:lnTo>
                  <a:pt x="1211" y="364654"/>
                </a:lnTo>
                <a:lnTo>
                  <a:pt x="806" y="363753"/>
                </a:lnTo>
                <a:lnTo>
                  <a:pt x="237" y="360279"/>
                </a:lnTo>
                <a:lnTo>
                  <a:pt x="0" y="364270"/>
                </a:lnTo>
                <a:lnTo>
                  <a:pt x="7141" y="371475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SMARTInkShape-184"/>
          <p:cNvSpPr/>
          <p:nvPr/>
        </p:nvSpPr>
        <p:spPr>
          <a:xfrm>
            <a:off x="1628813" y="5015545"/>
            <a:ext cx="321432" cy="320588"/>
          </a:xfrm>
          <a:custGeom>
            <a:avLst/>
            <a:gdLst/>
            <a:ahLst/>
            <a:cxnLst/>
            <a:rect l="0" t="0" r="0" b="0"/>
            <a:pathLst>
              <a:path w="321432" h="320588">
                <a:moveTo>
                  <a:pt x="285712" y="35086"/>
                </a:moveTo>
                <a:lnTo>
                  <a:pt x="268712" y="35086"/>
                </a:lnTo>
                <a:lnTo>
                  <a:pt x="267235" y="34293"/>
                </a:lnTo>
                <a:lnTo>
                  <a:pt x="266250" y="32970"/>
                </a:lnTo>
                <a:lnTo>
                  <a:pt x="265594" y="31294"/>
                </a:lnTo>
                <a:lnTo>
                  <a:pt x="264362" y="30176"/>
                </a:lnTo>
                <a:lnTo>
                  <a:pt x="260877" y="28936"/>
                </a:lnTo>
                <a:lnTo>
                  <a:pt x="247742" y="25956"/>
                </a:lnTo>
                <a:lnTo>
                  <a:pt x="237155" y="22326"/>
                </a:lnTo>
                <a:lnTo>
                  <a:pt x="231588" y="20684"/>
                </a:lnTo>
                <a:lnTo>
                  <a:pt x="221546" y="15279"/>
                </a:lnTo>
                <a:lnTo>
                  <a:pt x="190188" y="8808"/>
                </a:lnTo>
                <a:lnTo>
                  <a:pt x="162821" y="6814"/>
                </a:lnTo>
                <a:lnTo>
                  <a:pt x="131222" y="12689"/>
                </a:lnTo>
                <a:lnTo>
                  <a:pt x="99385" y="15644"/>
                </a:lnTo>
                <a:lnTo>
                  <a:pt x="75075" y="23572"/>
                </a:lnTo>
                <a:lnTo>
                  <a:pt x="50139" y="42909"/>
                </a:lnTo>
                <a:lnTo>
                  <a:pt x="30952" y="65207"/>
                </a:lnTo>
                <a:lnTo>
                  <a:pt x="14881" y="99583"/>
                </a:lnTo>
                <a:lnTo>
                  <a:pt x="4849" y="127995"/>
                </a:lnTo>
                <a:lnTo>
                  <a:pt x="927" y="161447"/>
                </a:lnTo>
                <a:lnTo>
                  <a:pt x="152" y="191810"/>
                </a:lnTo>
                <a:lnTo>
                  <a:pt x="0" y="224529"/>
                </a:lnTo>
                <a:lnTo>
                  <a:pt x="5673" y="255069"/>
                </a:lnTo>
                <a:lnTo>
                  <a:pt x="12943" y="272069"/>
                </a:lnTo>
                <a:lnTo>
                  <a:pt x="40910" y="306482"/>
                </a:lnTo>
                <a:lnTo>
                  <a:pt x="43929" y="311266"/>
                </a:lnTo>
                <a:lnTo>
                  <a:pt x="48324" y="314456"/>
                </a:lnTo>
                <a:lnTo>
                  <a:pt x="65091" y="318946"/>
                </a:lnTo>
                <a:lnTo>
                  <a:pt x="90246" y="320587"/>
                </a:lnTo>
                <a:lnTo>
                  <a:pt x="104677" y="316970"/>
                </a:lnTo>
                <a:lnTo>
                  <a:pt x="123775" y="307843"/>
                </a:lnTo>
                <a:lnTo>
                  <a:pt x="138071" y="295202"/>
                </a:lnTo>
                <a:lnTo>
                  <a:pt x="161886" y="263132"/>
                </a:lnTo>
                <a:lnTo>
                  <a:pt x="177928" y="227894"/>
                </a:lnTo>
                <a:lnTo>
                  <a:pt x="187957" y="195586"/>
                </a:lnTo>
                <a:lnTo>
                  <a:pt x="198375" y="163539"/>
                </a:lnTo>
                <a:lnTo>
                  <a:pt x="212780" y="129575"/>
                </a:lnTo>
                <a:lnTo>
                  <a:pt x="218859" y="104887"/>
                </a:lnTo>
                <a:lnTo>
                  <a:pt x="224705" y="71893"/>
                </a:lnTo>
                <a:lnTo>
                  <a:pt x="232016" y="37981"/>
                </a:lnTo>
                <a:lnTo>
                  <a:pt x="242765" y="4175"/>
                </a:lnTo>
                <a:lnTo>
                  <a:pt x="244381" y="2572"/>
                </a:lnTo>
                <a:lnTo>
                  <a:pt x="248885" y="0"/>
                </a:lnTo>
                <a:lnTo>
                  <a:pt x="249254" y="583"/>
                </a:lnTo>
                <a:lnTo>
                  <a:pt x="258799" y="35334"/>
                </a:lnTo>
                <a:lnTo>
                  <a:pt x="261845" y="46309"/>
                </a:lnTo>
                <a:lnTo>
                  <a:pt x="263800" y="77108"/>
                </a:lnTo>
                <a:lnTo>
                  <a:pt x="267978" y="106358"/>
                </a:lnTo>
                <a:lnTo>
                  <a:pt x="271537" y="139975"/>
                </a:lnTo>
                <a:lnTo>
                  <a:pt x="279061" y="172487"/>
                </a:lnTo>
                <a:lnTo>
                  <a:pt x="284398" y="205454"/>
                </a:lnTo>
                <a:lnTo>
                  <a:pt x="291156" y="234897"/>
                </a:lnTo>
                <a:lnTo>
                  <a:pt x="298678" y="267009"/>
                </a:lnTo>
                <a:lnTo>
                  <a:pt x="309827" y="296897"/>
                </a:lnTo>
                <a:lnTo>
                  <a:pt x="321431" y="313693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SMARTInkShape-Group51"/>
          <p:cNvGrpSpPr/>
          <p:nvPr/>
        </p:nvGrpSpPr>
        <p:grpSpPr>
          <a:xfrm>
            <a:off x="2053695" y="4522296"/>
            <a:ext cx="564748" cy="726936"/>
            <a:chOff x="2053695" y="4522296"/>
            <a:chExt cx="564748" cy="726936"/>
          </a:xfrm>
        </p:grpSpPr>
        <p:sp>
          <p:nvSpPr>
            <p:cNvPr id="49" name="SMARTInkShape-185"/>
            <p:cNvSpPr/>
            <p:nvPr/>
          </p:nvSpPr>
          <p:spPr>
            <a:xfrm>
              <a:off x="2053695" y="4750594"/>
              <a:ext cx="300352" cy="498638"/>
            </a:xfrm>
            <a:custGeom>
              <a:avLst/>
              <a:gdLst/>
              <a:ahLst/>
              <a:cxnLst/>
              <a:rect l="0" t="0" r="0" b="0"/>
              <a:pathLst>
                <a:path w="300352" h="498638">
                  <a:moveTo>
                    <a:pt x="10849" y="0"/>
                  </a:moveTo>
                  <a:lnTo>
                    <a:pt x="7056" y="0"/>
                  </a:lnTo>
                  <a:lnTo>
                    <a:pt x="5939" y="794"/>
                  </a:lnTo>
                  <a:lnTo>
                    <a:pt x="5194" y="2116"/>
                  </a:lnTo>
                  <a:lnTo>
                    <a:pt x="3107" y="12185"/>
                  </a:lnTo>
                  <a:lnTo>
                    <a:pt x="0" y="16793"/>
                  </a:lnTo>
                  <a:lnTo>
                    <a:pt x="206" y="25719"/>
                  </a:lnTo>
                  <a:lnTo>
                    <a:pt x="5514" y="59015"/>
                  </a:lnTo>
                  <a:lnTo>
                    <a:pt x="10146" y="93908"/>
                  </a:lnTo>
                  <a:lnTo>
                    <a:pt x="12827" y="129262"/>
                  </a:lnTo>
                  <a:lnTo>
                    <a:pt x="16462" y="157363"/>
                  </a:lnTo>
                  <a:lnTo>
                    <a:pt x="19656" y="187913"/>
                  </a:lnTo>
                  <a:lnTo>
                    <a:pt x="23513" y="219984"/>
                  </a:lnTo>
                  <a:lnTo>
                    <a:pt x="24655" y="251712"/>
                  </a:lnTo>
                  <a:lnTo>
                    <a:pt x="27110" y="284131"/>
                  </a:lnTo>
                  <a:lnTo>
                    <a:pt x="30748" y="313845"/>
                  </a:lnTo>
                  <a:lnTo>
                    <a:pt x="31826" y="342758"/>
                  </a:lnTo>
                  <a:lnTo>
                    <a:pt x="35983" y="377179"/>
                  </a:lnTo>
                  <a:lnTo>
                    <a:pt x="38971" y="412031"/>
                  </a:lnTo>
                  <a:lnTo>
                    <a:pt x="39416" y="441337"/>
                  </a:lnTo>
                  <a:lnTo>
                    <a:pt x="38625" y="441862"/>
                  </a:lnTo>
                  <a:lnTo>
                    <a:pt x="35629" y="442446"/>
                  </a:lnTo>
                  <a:lnTo>
                    <a:pt x="34513" y="441807"/>
                  </a:lnTo>
                  <a:lnTo>
                    <a:pt x="33768" y="440587"/>
                  </a:lnTo>
                  <a:lnTo>
                    <a:pt x="32721" y="435080"/>
                  </a:lnTo>
                  <a:lnTo>
                    <a:pt x="32574" y="432928"/>
                  </a:lnTo>
                  <a:lnTo>
                    <a:pt x="30294" y="428420"/>
                  </a:lnTo>
                  <a:lnTo>
                    <a:pt x="27429" y="423771"/>
                  </a:lnTo>
                  <a:lnTo>
                    <a:pt x="25022" y="416692"/>
                  </a:lnTo>
                  <a:lnTo>
                    <a:pt x="20428" y="408773"/>
                  </a:lnTo>
                  <a:lnTo>
                    <a:pt x="18206" y="378192"/>
                  </a:lnTo>
                  <a:lnTo>
                    <a:pt x="18021" y="348889"/>
                  </a:lnTo>
                  <a:lnTo>
                    <a:pt x="19585" y="321240"/>
                  </a:lnTo>
                  <a:lnTo>
                    <a:pt x="37879" y="285720"/>
                  </a:lnTo>
                  <a:lnTo>
                    <a:pt x="52142" y="257962"/>
                  </a:lnTo>
                  <a:lnTo>
                    <a:pt x="85010" y="226496"/>
                  </a:lnTo>
                  <a:lnTo>
                    <a:pt x="111399" y="209340"/>
                  </a:lnTo>
                  <a:lnTo>
                    <a:pt x="143335" y="198072"/>
                  </a:lnTo>
                  <a:lnTo>
                    <a:pt x="159425" y="197305"/>
                  </a:lnTo>
                  <a:lnTo>
                    <a:pt x="189157" y="199487"/>
                  </a:lnTo>
                  <a:lnTo>
                    <a:pt x="210789" y="207449"/>
                  </a:lnTo>
                  <a:lnTo>
                    <a:pt x="244465" y="228950"/>
                  </a:lnTo>
                  <a:lnTo>
                    <a:pt x="274981" y="259322"/>
                  </a:lnTo>
                  <a:lnTo>
                    <a:pt x="290388" y="286173"/>
                  </a:lnTo>
                  <a:lnTo>
                    <a:pt x="296166" y="315202"/>
                  </a:lnTo>
                  <a:lnTo>
                    <a:pt x="300351" y="340690"/>
                  </a:lnTo>
                  <a:lnTo>
                    <a:pt x="297575" y="371038"/>
                  </a:lnTo>
                  <a:lnTo>
                    <a:pt x="295445" y="385568"/>
                  </a:lnTo>
                  <a:lnTo>
                    <a:pt x="283259" y="414298"/>
                  </a:lnTo>
                  <a:lnTo>
                    <a:pt x="276383" y="428607"/>
                  </a:lnTo>
                  <a:lnTo>
                    <a:pt x="249604" y="460548"/>
                  </a:lnTo>
                  <a:lnTo>
                    <a:pt x="231081" y="472038"/>
                  </a:lnTo>
                  <a:lnTo>
                    <a:pt x="196425" y="485533"/>
                  </a:lnTo>
                  <a:lnTo>
                    <a:pt x="164187" y="495252"/>
                  </a:lnTo>
                  <a:lnTo>
                    <a:pt x="140420" y="498637"/>
                  </a:lnTo>
                  <a:lnTo>
                    <a:pt x="111055" y="494871"/>
                  </a:lnTo>
                  <a:lnTo>
                    <a:pt x="84441" y="491187"/>
                  </a:lnTo>
                  <a:lnTo>
                    <a:pt x="49075" y="482299"/>
                  </a:lnTo>
                  <a:lnTo>
                    <a:pt x="27269" y="471343"/>
                  </a:lnTo>
                  <a:lnTo>
                    <a:pt x="19825" y="465726"/>
                  </a:lnTo>
                  <a:lnTo>
                    <a:pt x="18807" y="462841"/>
                  </a:lnTo>
                  <a:lnTo>
                    <a:pt x="17993" y="4572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186"/>
            <p:cNvSpPr/>
            <p:nvPr/>
          </p:nvSpPr>
          <p:spPr>
            <a:xfrm>
              <a:off x="2400300" y="4522296"/>
              <a:ext cx="218143" cy="199719"/>
            </a:xfrm>
            <a:custGeom>
              <a:avLst/>
              <a:gdLst/>
              <a:ahLst/>
              <a:cxnLst/>
              <a:rect l="0" t="0" r="0" b="0"/>
              <a:pathLst>
                <a:path w="218143" h="199719">
                  <a:moveTo>
                    <a:pt x="0" y="28273"/>
                  </a:moveTo>
                  <a:lnTo>
                    <a:pt x="0" y="24481"/>
                  </a:lnTo>
                  <a:lnTo>
                    <a:pt x="2117" y="20502"/>
                  </a:lnTo>
                  <a:lnTo>
                    <a:pt x="3793" y="18330"/>
                  </a:lnTo>
                  <a:lnTo>
                    <a:pt x="7771" y="15917"/>
                  </a:lnTo>
                  <a:lnTo>
                    <a:pt x="12185" y="14050"/>
                  </a:lnTo>
                  <a:lnTo>
                    <a:pt x="16793" y="10575"/>
                  </a:lnTo>
                  <a:lnTo>
                    <a:pt x="23603" y="8500"/>
                  </a:lnTo>
                  <a:lnTo>
                    <a:pt x="54896" y="3146"/>
                  </a:lnTo>
                  <a:lnTo>
                    <a:pt x="87147" y="0"/>
                  </a:lnTo>
                  <a:lnTo>
                    <a:pt x="108878" y="552"/>
                  </a:lnTo>
                  <a:lnTo>
                    <a:pt x="140720" y="8520"/>
                  </a:lnTo>
                  <a:lnTo>
                    <a:pt x="156973" y="21276"/>
                  </a:lnTo>
                  <a:lnTo>
                    <a:pt x="161047" y="25957"/>
                  </a:lnTo>
                  <a:lnTo>
                    <a:pt x="162858" y="30683"/>
                  </a:lnTo>
                  <a:lnTo>
                    <a:pt x="163877" y="37806"/>
                  </a:lnTo>
                  <a:lnTo>
                    <a:pt x="161999" y="42564"/>
                  </a:lnTo>
                  <a:lnTo>
                    <a:pt x="147503" y="65380"/>
                  </a:lnTo>
                  <a:lnTo>
                    <a:pt x="123395" y="80573"/>
                  </a:lnTo>
                  <a:lnTo>
                    <a:pt x="102073" y="90438"/>
                  </a:lnTo>
                  <a:lnTo>
                    <a:pt x="88378" y="93080"/>
                  </a:lnTo>
                  <a:lnTo>
                    <a:pt x="80028" y="98680"/>
                  </a:lnTo>
                  <a:lnTo>
                    <a:pt x="72558" y="99620"/>
                  </a:lnTo>
                  <a:lnTo>
                    <a:pt x="81479" y="99702"/>
                  </a:lnTo>
                  <a:lnTo>
                    <a:pt x="85954" y="97590"/>
                  </a:lnTo>
                  <a:lnTo>
                    <a:pt x="88259" y="95915"/>
                  </a:lnTo>
                  <a:lnTo>
                    <a:pt x="99087" y="93559"/>
                  </a:lnTo>
                  <a:lnTo>
                    <a:pt x="126334" y="92653"/>
                  </a:lnTo>
                  <a:lnTo>
                    <a:pt x="159551" y="99847"/>
                  </a:lnTo>
                  <a:lnTo>
                    <a:pt x="187326" y="111838"/>
                  </a:lnTo>
                  <a:lnTo>
                    <a:pt x="209426" y="130675"/>
                  </a:lnTo>
                  <a:lnTo>
                    <a:pt x="212141" y="135432"/>
                  </a:lnTo>
                  <a:lnTo>
                    <a:pt x="214141" y="140193"/>
                  </a:lnTo>
                  <a:lnTo>
                    <a:pt x="217676" y="144954"/>
                  </a:lnTo>
                  <a:lnTo>
                    <a:pt x="218142" y="148129"/>
                  </a:lnTo>
                  <a:lnTo>
                    <a:pt x="214974" y="165392"/>
                  </a:lnTo>
                  <a:lnTo>
                    <a:pt x="212490" y="170706"/>
                  </a:lnTo>
                  <a:lnTo>
                    <a:pt x="204427" y="180586"/>
                  </a:lnTo>
                  <a:lnTo>
                    <a:pt x="180525" y="194952"/>
                  </a:lnTo>
                  <a:lnTo>
                    <a:pt x="156926" y="198780"/>
                  </a:lnTo>
                  <a:lnTo>
                    <a:pt x="121485" y="199640"/>
                  </a:lnTo>
                  <a:lnTo>
                    <a:pt x="87984" y="199718"/>
                  </a:lnTo>
                  <a:lnTo>
                    <a:pt x="69207" y="198929"/>
                  </a:lnTo>
                  <a:lnTo>
                    <a:pt x="50154" y="190903"/>
                  </a:lnTo>
                  <a:lnTo>
                    <a:pt x="42863" y="18543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SMARTInkShape-Group52"/>
          <p:cNvGrpSpPr/>
          <p:nvPr/>
        </p:nvGrpSpPr>
        <p:grpSpPr>
          <a:xfrm>
            <a:off x="4957763" y="3800483"/>
            <a:ext cx="2486026" cy="678649"/>
            <a:chOff x="4957763" y="3800483"/>
            <a:chExt cx="2486026" cy="678649"/>
          </a:xfrm>
        </p:grpSpPr>
        <p:sp>
          <p:nvSpPr>
            <p:cNvPr id="52" name="SMARTInkShape-187"/>
            <p:cNvSpPr/>
            <p:nvPr/>
          </p:nvSpPr>
          <p:spPr>
            <a:xfrm>
              <a:off x="5129213" y="3914778"/>
              <a:ext cx="368446" cy="471486"/>
            </a:xfrm>
            <a:custGeom>
              <a:avLst/>
              <a:gdLst/>
              <a:ahLst/>
              <a:cxnLst/>
              <a:rect l="0" t="0" r="0" b="0"/>
              <a:pathLst>
                <a:path w="368446" h="471486">
                  <a:moveTo>
                    <a:pt x="0" y="50003"/>
                  </a:moveTo>
                  <a:lnTo>
                    <a:pt x="3791" y="50003"/>
                  </a:lnTo>
                  <a:lnTo>
                    <a:pt x="7770" y="52120"/>
                  </a:lnTo>
                  <a:lnTo>
                    <a:pt x="12184" y="54912"/>
                  </a:lnTo>
                  <a:lnTo>
                    <a:pt x="40909" y="63210"/>
                  </a:lnTo>
                  <a:lnTo>
                    <a:pt x="60409" y="63283"/>
                  </a:lnTo>
                  <a:lnTo>
                    <a:pt x="93297" y="58112"/>
                  </a:lnTo>
                  <a:lnTo>
                    <a:pt x="126437" y="51634"/>
                  </a:lnTo>
                  <a:lnTo>
                    <a:pt x="158854" y="42711"/>
                  </a:lnTo>
                  <a:lnTo>
                    <a:pt x="186238" y="33555"/>
                  </a:lnTo>
                  <a:lnTo>
                    <a:pt x="212344" y="25021"/>
                  </a:lnTo>
                  <a:lnTo>
                    <a:pt x="246290" y="18345"/>
                  </a:lnTo>
                  <a:lnTo>
                    <a:pt x="277867" y="9384"/>
                  </a:lnTo>
                  <a:lnTo>
                    <a:pt x="310435" y="1390"/>
                  </a:lnTo>
                  <a:lnTo>
                    <a:pt x="344399" y="78"/>
                  </a:lnTo>
                  <a:lnTo>
                    <a:pt x="360434" y="0"/>
                  </a:lnTo>
                  <a:lnTo>
                    <a:pt x="361732" y="793"/>
                  </a:lnTo>
                  <a:lnTo>
                    <a:pt x="362599" y="2115"/>
                  </a:lnTo>
                  <a:lnTo>
                    <a:pt x="363818" y="7768"/>
                  </a:lnTo>
                  <a:lnTo>
                    <a:pt x="364311" y="39194"/>
                  </a:lnTo>
                  <a:lnTo>
                    <a:pt x="366443" y="64978"/>
                  </a:lnTo>
                  <a:lnTo>
                    <a:pt x="368445" y="79677"/>
                  </a:lnTo>
                  <a:lnTo>
                    <a:pt x="365378" y="112868"/>
                  </a:lnTo>
                  <a:lnTo>
                    <a:pt x="364641" y="139538"/>
                  </a:lnTo>
                  <a:lnTo>
                    <a:pt x="362306" y="170459"/>
                  </a:lnTo>
                  <a:lnTo>
                    <a:pt x="358703" y="199729"/>
                  </a:lnTo>
                  <a:lnTo>
                    <a:pt x="355520" y="228510"/>
                  </a:lnTo>
                  <a:lnTo>
                    <a:pt x="351665" y="257146"/>
                  </a:lnTo>
                  <a:lnTo>
                    <a:pt x="348407" y="285740"/>
                  </a:lnTo>
                  <a:lnTo>
                    <a:pt x="342414" y="314320"/>
                  </a:lnTo>
                  <a:lnTo>
                    <a:pt x="337071" y="348629"/>
                  </a:lnTo>
                  <a:lnTo>
                    <a:pt x="330312" y="383246"/>
                  </a:lnTo>
                  <a:lnTo>
                    <a:pt x="318997" y="417354"/>
                  </a:lnTo>
                  <a:lnTo>
                    <a:pt x="309286" y="442680"/>
                  </a:lnTo>
                  <a:lnTo>
                    <a:pt x="306664" y="465104"/>
                  </a:lnTo>
                  <a:lnTo>
                    <a:pt x="305248" y="467230"/>
                  </a:lnTo>
                  <a:lnTo>
                    <a:pt x="300037" y="47148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188"/>
            <p:cNvSpPr/>
            <p:nvPr/>
          </p:nvSpPr>
          <p:spPr>
            <a:xfrm>
              <a:off x="5586742" y="3893344"/>
              <a:ext cx="319689" cy="420434"/>
            </a:xfrm>
            <a:custGeom>
              <a:avLst/>
              <a:gdLst/>
              <a:ahLst/>
              <a:cxnLst/>
              <a:rect l="0" t="0" r="0" b="0"/>
              <a:pathLst>
                <a:path w="319689" h="420434">
                  <a:moveTo>
                    <a:pt x="235414" y="0"/>
                  </a:moveTo>
                  <a:lnTo>
                    <a:pt x="229264" y="0"/>
                  </a:lnTo>
                  <a:lnTo>
                    <a:pt x="228932" y="793"/>
                  </a:lnTo>
                  <a:lnTo>
                    <a:pt x="228565" y="3792"/>
                  </a:lnTo>
                  <a:lnTo>
                    <a:pt x="226879" y="4909"/>
                  </a:lnTo>
                  <a:lnTo>
                    <a:pt x="217716" y="7275"/>
                  </a:lnTo>
                  <a:lnTo>
                    <a:pt x="208827" y="11857"/>
                  </a:lnTo>
                  <a:lnTo>
                    <a:pt x="173393" y="17985"/>
                  </a:lnTo>
                  <a:lnTo>
                    <a:pt x="138767" y="21128"/>
                  </a:lnTo>
                  <a:lnTo>
                    <a:pt x="114017" y="20577"/>
                  </a:lnTo>
                  <a:lnTo>
                    <a:pt x="78318" y="14944"/>
                  </a:lnTo>
                  <a:lnTo>
                    <a:pt x="62308" y="13688"/>
                  </a:lnTo>
                  <a:lnTo>
                    <a:pt x="33942" y="7597"/>
                  </a:lnTo>
                  <a:lnTo>
                    <a:pt x="782" y="7144"/>
                  </a:lnTo>
                  <a:lnTo>
                    <a:pt x="412" y="7937"/>
                  </a:lnTo>
                  <a:lnTo>
                    <a:pt x="0" y="10936"/>
                  </a:lnTo>
                  <a:lnTo>
                    <a:pt x="6385" y="43103"/>
                  </a:lnTo>
                  <a:lnTo>
                    <a:pt x="8804" y="59338"/>
                  </a:lnTo>
                  <a:lnTo>
                    <a:pt x="18982" y="92363"/>
                  </a:lnTo>
                  <a:lnTo>
                    <a:pt x="33031" y="123571"/>
                  </a:lnTo>
                  <a:lnTo>
                    <a:pt x="39365" y="138831"/>
                  </a:lnTo>
                  <a:lnTo>
                    <a:pt x="44024" y="160685"/>
                  </a:lnTo>
                  <a:lnTo>
                    <a:pt x="47164" y="168253"/>
                  </a:lnTo>
                  <a:lnTo>
                    <a:pt x="49668" y="198876"/>
                  </a:lnTo>
                  <a:lnTo>
                    <a:pt x="49676" y="193774"/>
                  </a:lnTo>
                  <a:lnTo>
                    <a:pt x="55827" y="176865"/>
                  </a:lnTo>
                  <a:lnTo>
                    <a:pt x="56526" y="165469"/>
                  </a:lnTo>
                  <a:lnTo>
                    <a:pt x="60923" y="156621"/>
                  </a:lnTo>
                  <a:lnTo>
                    <a:pt x="68169" y="148191"/>
                  </a:lnTo>
                  <a:lnTo>
                    <a:pt x="97982" y="129943"/>
                  </a:lnTo>
                  <a:lnTo>
                    <a:pt x="127922" y="117419"/>
                  </a:lnTo>
                  <a:lnTo>
                    <a:pt x="158884" y="109418"/>
                  </a:lnTo>
                  <a:lnTo>
                    <a:pt x="183900" y="109943"/>
                  </a:lnTo>
                  <a:lnTo>
                    <a:pt x="213685" y="117232"/>
                  </a:lnTo>
                  <a:lnTo>
                    <a:pt x="242499" y="126315"/>
                  </a:lnTo>
                  <a:lnTo>
                    <a:pt x="263178" y="134176"/>
                  </a:lnTo>
                  <a:lnTo>
                    <a:pt x="289762" y="155203"/>
                  </a:lnTo>
                  <a:lnTo>
                    <a:pt x="300553" y="169193"/>
                  </a:lnTo>
                  <a:lnTo>
                    <a:pt x="316242" y="203805"/>
                  </a:lnTo>
                  <a:lnTo>
                    <a:pt x="319688" y="222576"/>
                  </a:lnTo>
                  <a:lnTo>
                    <a:pt x="316261" y="236242"/>
                  </a:lnTo>
                  <a:lnTo>
                    <a:pt x="304917" y="264417"/>
                  </a:lnTo>
                  <a:lnTo>
                    <a:pt x="284421" y="297822"/>
                  </a:lnTo>
                  <a:lnTo>
                    <a:pt x="260028" y="328175"/>
                  </a:lnTo>
                  <a:lnTo>
                    <a:pt x="228898" y="357101"/>
                  </a:lnTo>
                  <a:lnTo>
                    <a:pt x="199820" y="384951"/>
                  </a:lnTo>
                  <a:lnTo>
                    <a:pt x="171145" y="404446"/>
                  </a:lnTo>
                  <a:lnTo>
                    <a:pt x="142551" y="416176"/>
                  </a:lnTo>
                  <a:lnTo>
                    <a:pt x="113971" y="420433"/>
                  </a:lnTo>
                  <a:lnTo>
                    <a:pt x="93333" y="420376"/>
                  </a:lnTo>
                  <a:lnTo>
                    <a:pt x="61862" y="414178"/>
                  </a:lnTo>
                  <a:lnTo>
                    <a:pt x="47378" y="408028"/>
                  </a:lnTo>
                  <a:lnTo>
                    <a:pt x="27286" y="391418"/>
                  </a:lnTo>
                  <a:lnTo>
                    <a:pt x="23850" y="386160"/>
                  </a:lnTo>
                  <a:lnTo>
                    <a:pt x="14300" y="358899"/>
                  </a:lnTo>
                  <a:lnTo>
                    <a:pt x="13960" y="350144"/>
                  </a:lnTo>
                  <a:lnTo>
                    <a:pt x="20108" y="350052"/>
                  </a:lnTo>
                  <a:lnTo>
                    <a:pt x="20440" y="350843"/>
                  </a:lnTo>
                  <a:lnTo>
                    <a:pt x="21102" y="3571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189"/>
            <p:cNvSpPr/>
            <p:nvPr/>
          </p:nvSpPr>
          <p:spPr>
            <a:xfrm>
              <a:off x="5908509" y="4022123"/>
              <a:ext cx="223538" cy="420046"/>
            </a:xfrm>
            <a:custGeom>
              <a:avLst/>
              <a:gdLst/>
              <a:ahLst/>
              <a:cxnLst/>
              <a:rect l="0" t="0" r="0" b="0"/>
              <a:pathLst>
                <a:path w="223538" h="420046">
                  <a:moveTo>
                    <a:pt x="20804" y="14096"/>
                  </a:moveTo>
                  <a:lnTo>
                    <a:pt x="17011" y="14096"/>
                  </a:lnTo>
                  <a:lnTo>
                    <a:pt x="15894" y="14889"/>
                  </a:lnTo>
                  <a:lnTo>
                    <a:pt x="15149" y="16212"/>
                  </a:lnTo>
                  <a:lnTo>
                    <a:pt x="14101" y="23983"/>
                  </a:lnTo>
                  <a:lnTo>
                    <a:pt x="13062" y="31984"/>
                  </a:lnTo>
                  <a:lnTo>
                    <a:pt x="9954" y="40832"/>
                  </a:lnTo>
                  <a:lnTo>
                    <a:pt x="12104" y="71647"/>
                  </a:lnTo>
                  <a:lnTo>
                    <a:pt x="13993" y="103732"/>
                  </a:lnTo>
                  <a:lnTo>
                    <a:pt x="19226" y="138374"/>
                  </a:lnTo>
                  <a:lnTo>
                    <a:pt x="25804" y="172980"/>
                  </a:lnTo>
                  <a:lnTo>
                    <a:pt x="33574" y="204488"/>
                  </a:lnTo>
                  <a:lnTo>
                    <a:pt x="44784" y="237813"/>
                  </a:lnTo>
                  <a:lnTo>
                    <a:pt x="53485" y="268148"/>
                  </a:lnTo>
                  <a:lnTo>
                    <a:pt x="61090" y="296451"/>
                  </a:lnTo>
                  <a:lnTo>
                    <a:pt x="70771" y="327750"/>
                  </a:lnTo>
                  <a:lnTo>
                    <a:pt x="81916" y="363257"/>
                  </a:lnTo>
                  <a:lnTo>
                    <a:pt x="84818" y="394809"/>
                  </a:lnTo>
                  <a:lnTo>
                    <a:pt x="85094" y="420045"/>
                  </a:lnTo>
                  <a:lnTo>
                    <a:pt x="82978" y="418620"/>
                  </a:lnTo>
                  <a:lnTo>
                    <a:pt x="79394" y="414547"/>
                  </a:lnTo>
                  <a:lnTo>
                    <a:pt x="61248" y="382996"/>
                  </a:lnTo>
                  <a:lnTo>
                    <a:pt x="43719" y="347396"/>
                  </a:lnTo>
                  <a:lnTo>
                    <a:pt x="35530" y="320550"/>
                  </a:lnTo>
                  <a:lnTo>
                    <a:pt x="28078" y="292487"/>
                  </a:lnTo>
                  <a:lnTo>
                    <a:pt x="20842" y="264063"/>
                  </a:lnTo>
                  <a:lnTo>
                    <a:pt x="13671" y="235533"/>
                  </a:lnTo>
                  <a:lnTo>
                    <a:pt x="6519" y="206972"/>
                  </a:lnTo>
                  <a:lnTo>
                    <a:pt x="1490" y="178400"/>
                  </a:lnTo>
                  <a:lnTo>
                    <a:pt x="0" y="149827"/>
                  </a:lnTo>
                  <a:lnTo>
                    <a:pt x="1674" y="121252"/>
                  </a:lnTo>
                  <a:lnTo>
                    <a:pt x="5559" y="86944"/>
                  </a:lnTo>
                  <a:lnTo>
                    <a:pt x="14160" y="55654"/>
                  </a:lnTo>
                  <a:lnTo>
                    <a:pt x="23284" y="31918"/>
                  </a:lnTo>
                  <a:lnTo>
                    <a:pt x="30108" y="23869"/>
                  </a:lnTo>
                  <a:lnTo>
                    <a:pt x="57619" y="4724"/>
                  </a:lnTo>
                  <a:lnTo>
                    <a:pt x="67328" y="1994"/>
                  </a:lnTo>
                  <a:lnTo>
                    <a:pt x="101195" y="0"/>
                  </a:lnTo>
                  <a:lnTo>
                    <a:pt x="121352" y="1982"/>
                  </a:lnTo>
                  <a:lnTo>
                    <a:pt x="156605" y="12001"/>
                  </a:lnTo>
                  <a:lnTo>
                    <a:pt x="177193" y="19736"/>
                  </a:lnTo>
                  <a:lnTo>
                    <a:pt x="203744" y="40719"/>
                  </a:lnTo>
                  <a:lnTo>
                    <a:pt x="214532" y="54705"/>
                  </a:lnTo>
                  <a:lnTo>
                    <a:pt x="222754" y="72694"/>
                  </a:lnTo>
                  <a:lnTo>
                    <a:pt x="223537" y="86177"/>
                  </a:lnTo>
                  <a:lnTo>
                    <a:pt x="217571" y="110443"/>
                  </a:lnTo>
                  <a:lnTo>
                    <a:pt x="207251" y="129426"/>
                  </a:lnTo>
                  <a:lnTo>
                    <a:pt x="183839" y="151471"/>
                  </a:lnTo>
                  <a:lnTo>
                    <a:pt x="162508" y="165484"/>
                  </a:lnTo>
                  <a:lnTo>
                    <a:pt x="129375" y="177732"/>
                  </a:lnTo>
                  <a:lnTo>
                    <a:pt x="99664" y="187795"/>
                  </a:lnTo>
                  <a:lnTo>
                    <a:pt x="70864" y="192516"/>
                  </a:lnTo>
                  <a:lnTo>
                    <a:pt x="38891" y="198713"/>
                  </a:lnTo>
                  <a:lnTo>
                    <a:pt x="6516" y="199833"/>
                  </a:lnTo>
                  <a:lnTo>
                    <a:pt x="13660" y="199833"/>
                  </a:lnTo>
                  <a:lnTo>
                    <a:pt x="9868" y="199833"/>
                  </a:lnTo>
                  <a:lnTo>
                    <a:pt x="8750" y="199040"/>
                  </a:lnTo>
                  <a:lnTo>
                    <a:pt x="8005" y="197717"/>
                  </a:lnTo>
                  <a:lnTo>
                    <a:pt x="6811" y="193683"/>
                  </a:lnTo>
                  <a:lnTo>
                    <a:pt x="6524" y="199565"/>
                  </a:lnTo>
                  <a:lnTo>
                    <a:pt x="6516" y="192697"/>
                  </a:lnTo>
                  <a:lnTo>
                    <a:pt x="6516" y="199833"/>
                  </a:lnTo>
                  <a:lnTo>
                    <a:pt x="10632" y="199833"/>
                  </a:lnTo>
                  <a:lnTo>
                    <a:pt x="6577" y="199833"/>
                  </a:lnTo>
                  <a:lnTo>
                    <a:pt x="6528" y="195718"/>
                  </a:lnTo>
                  <a:lnTo>
                    <a:pt x="6521" y="197475"/>
                  </a:lnTo>
                  <a:lnTo>
                    <a:pt x="6516" y="19269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190"/>
            <p:cNvSpPr/>
            <p:nvPr/>
          </p:nvSpPr>
          <p:spPr>
            <a:xfrm>
              <a:off x="6057900" y="3800483"/>
              <a:ext cx="155742" cy="149976"/>
            </a:xfrm>
            <a:custGeom>
              <a:avLst/>
              <a:gdLst/>
              <a:ahLst/>
              <a:cxnLst/>
              <a:rect l="0" t="0" r="0" b="0"/>
              <a:pathLst>
                <a:path w="155742" h="149976">
                  <a:moveTo>
                    <a:pt x="35719" y="7136"/>
                  </a:moveTo>
                  <a:lnTo>
                    <a:pt x="60554" y="6342"/>
                  </a:lnTo>
                  <a:lnTo>
                    <a:pt x="88196" y="654"/>
                  </a:lnTo>
                  <a:lnTo>
                    <a:pt x="122417" y="18"/>
                  </a:lnTo>
                  <a:lnTo>
                    <a:pt x="130551" y="0"/>
                  </a:lnTo>
                  <a:lnTo>
                    <a:pt x="135545" y="2112"/>
                  </a:lnTo>
                  <a:lnTo>
                    <a:pt x="137988" y="3787"/>
                  </a:lnTo>
                  <a:lnTo>
                    <a:pt x="138824" y="4903"/>
                  </a:lnTo>
                  <a:lnTo>
                    <a:pt x="138587" y="5647"/>
                  </a:lnTo>
                  <a:lnTo>
                    <a:pt x="137635" y="6143"/>
                  </a:lnTo>
                  <a:lnTo>
                    <a:pt x="137001" y="7268"/>
                  </a:lnTo>
                  <a:lnTo>
                    <a:pt x="136295" y="10634"/>
                  </a:lnTo>
                  <a:lnTo>
                    <a:pt x="131749" y="14776"/>
                  </a:lnTo>
                  <a:lnTo>
                    <a:pt x="125230" y="20056"/>
                  </a:lnTo>
                  <a:lnTo>
                    <a:pt x="116303" y="31160"/>
                  </a:lnTo>
                  <a:lnTo>
                    <a:pt x="104751" y="39037"/>
                  </a:lnTo>
                  <a:lnTo>
                    <a:pt x="93334" y="44217"/>
                  </a:lnTo>
                  <a:lnTo>
                    <a:pt x="76908" y="54940"/>
                  </a:lnTo>
                  <a:lnTo>
                    <a:pt x="72264" y="61164"/>
                  </a:lnTo>
                  <a:lnTo>
                    <a:pt x="68365" y="62898"/>
                  </a:lnTo>
                  <a:lnTo>
                    <a:pt x="67802" y="64154"/>
                  </a:lnTo>
                  <a:lnTo>
                    <a:pt x="68219" y="65786"/>
                  </a:lnTo>
                  <a:lnTo>
                    <a:pt x="70801" y="70315"/>
                  </a:lnTo>
                  <a:lnTo>
                    <a:pt x="73271" y="70934"/>
                  </a:lnTo>
                  <a:lnTo>
                    <a:pt x="77809" y="72003"/>
                  </a:lnTo>
                  <a:lnTo>
                    <a:pt x="94364" y="77551"/>
                  </a:lnTo>
                  <a:lnTo>
                    <a:pt x="129658" y="78547"/>
                  </a:lnTo>
                  <a:lnTo>
                    <a:pt x="135149" y="80678"/>
                  </a:lnTo>
                  <a:lnTo>
                    <a:pt x="140234" y="83478"/>
                  </a:lnTo>
                  <a:lnTo>
                    <a:pt x="147560" y="85847"/>
                  </a:lnTo>
                  <a:lnTo>
                    <a:pt x="152366" y="89214"/>
                  </a:lnTo>
                  <a:lnTo>
                    <a:pt x="155031" y="93357"/>
                  </a:lnTo>
                  <a:lnTo>
                    <a:pt x="155741" y="95573"/>
                  </a:lnTo>
                  <a:lnTo>
                    <a:pt x="155422" y="97844"/>
                  </a:lnTo>
                  <a:lnTo>
                    <a:pt x="152949" y="102484"/>
                  </a:lnTo>
                  <a:lnTo>
                    <a:pt x="147095" y="109559"/>
                  </a:lnTo>
                  <a:lnTo>
                    <a:pt x="117958" y="130316"/>
                  </a:lnTo>
                  <a:lnTo>
                    <a:pt x="83184" y="140952"/>
                  </a:lnTo>
                  <a:lnTo>
                    <a:pt x="53465" y="148661"/>
                  </a:lnTo>
                  <a:lnTo>
                    <a:pt x="18563" y="149958"/>
                  </a:lnTo>
                  <a:lnTo>
                    <a:pt x="17137" y="149975"/>
                  </a:lnTo>
                  <a:lnTo>
                    <a:pt x="13438" y="147878"/>
                  </a:lnTo>
                  <a:lnTo>
                    <a:pt x="7144" y="142867"/>
                  </a:lnTo>
                  <a:lnTo>
                    <a:pt x="0" y="142867"/>
                  </a:lnTo>
                  <a:lnTo>
                    <a:pt x="7144" y="14286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191"/>
            <p:cNvSpPr/>
            <p:nvPr/>
          </p:nvSpPr>
          <p:spPr>
            <a:xfrm>
              <a:off x="4957763" y="4407694"/>
              <a:ext cx="2486026" cy="71438"/>
            </a:xfrm>
            <a:custGeom>
              <a:avLst/>
              <a:gdLst/>
              <a:ahLst/>
              <a:cxnLst/>
              <a:rect l="0" t="0" r="0" b="0"/>
              <a:pathLst>
                <a:path w="2486026" h="71438">
                  <a:moveTo>
                    <a:pt x="0" y="0"/>
                  </a:moveTo>
                  <a:lnTo>
                    <a:pt x="0" y="3792"/>
                  </a:lnTo>
                  <a:lnTo>
                    <a:pt x="793" y="4909"/>
                  </a:lnTo>
                  <a:lnTo>
                    <a:pt x="2116" y="5654"/>
                  </a:lnTo>
                  <a:lnTo>
                    <a:pt x="6150" y="6849"/>
                  </a:lnTo>
                  <a:lnTo>
                    <a:pt x="17560" y="7879"/>
                  </a:lnTo>
                  <a:lnTo>
                    <a:pt x="26546" y="12036"/>
                  </a:lnTo>
                  <a:lnTo>
                    <a:pt x="60264" y="14229"/>
                  </a:lnTo>
                  <a:lnTo>
                    <a:pt x="95027" y="14284"/>
                  </a:lnTo>
                  <a:lnTo>
                    <a:pt x="130266" y="14287"/>
                  </a:lnTo>
                  <a:lnTo>
                    <a:pt x="164527" y="15081"/>
                  </a:lnTo>
                  <a:lnTo>
                    <a:pt x="200053" y="20438"/>
                  </a:lnTo>
                  <a:lnTo>
                    <a:pt x="235747" y="21300"/>
                  </a:lnTo>
                  <a:lnTo>
                    <a:pt x="268111" y="21405"/>
                  </a:lnTo>
                  <a:lnTo>
                    <a:pt x="300169" y="26335"/>
                  </a:lnTo>
                  <a:lnTo>
                    <a:pt x="326975" y="27911"/>
                  </a:lnTo>
                  <a:lnTo>
                    <a:pt x="362361" y="28444"/>
                  </a:lnTo>
                  <a:lnTo>
                    <a:pt x="396309" y="28549"/>
                  </a:lnTo>
                  <a:lnTo>
                    <a:pt x="428679" y="28570"/>
                  </a:lnTo>
                  <a:lnTo>
                    <a:pt x="456334" y="28573"/>
                  </a:lnTo>
                  <a:lnTo>
                    <a:pt x="487723" y="28574"/>
                  </a:lnTo>
                  <a:lnTo>
                    <a:pt x="514398" y="29369"/>
                  </a:lnTo>
                  <a:lnTo>
                    <a:pt x="545937" y="33484"/>
                  </a:lnTo>
                  <a:lnTo>
                    <a:pt x="575743" y="34262"/>
                  </a:lnTo>
                  <a:lnTo>
                    <a:pt x="605477" y="30613"/>
                  </a:lnTo>
                  <a:lnTo>
                    <a:pt x="638276" y="29178"/>
                  </a:lnTo>
                  <a:lnTo>
                    <a:pt x="668455" y="28753"/>
                  </a:lnTo>
                  <a:lnTo>
                    <a:pt x="698300" y="28628"/>
                  </a:lnTo>
                  <a:lnTo>
                    <a:pt x="731925" y="28590"/>
                  </a:lnTo>
                  <a:lnTo>
                    <a:pt x="766230" y="28579"/>
                  </a:lnTo>
                  <a:lnTo>
                    <a:pt x="797648" y="28576"/>
                  </a:lnTo>
                  <a:lnTo>
                    <a:pt x="831741" y="28575"/>
                  </a:lnTo>
                  <a:lnTo>
                    <a:pt x="866977" y="29369"/>
                  </a:lnTo>
                  <a:lnTo>
                    <a:pt x="901759" y="33484"/>
                  </a:lnTo>
                  <a:lnTo>
                    <a:pt x="933320" y="35056"/>
                  </a:lnTo>
                  <a:lnTo>
                    <a:pt x="968247" y="35522"/>
                  </a:lnTo>
                  <a:lnTo>
                    <a:pt x="994688" y="35631"/>
                  </a:lnTo>
                  <a:lnTo>
                    <a:pt x="1020198" y="35680"/>
                  </a:lnTo>
                  <a:lnTo>
                    <a:pt x="1044764" y="35701"/>
                  </a:lnTo>
                  <a:lnTo>
                    <a:pt x="1068913" y="35711"/>
                  </a:lnTo>
                  <a:lnTo>
                    <a:pt x="1094990" y="35715"/>
                  </a:lnTo>
                  <a:lnTo>
                    <a:pt x="1121662" y="35717"/>
                  </a:lnTo>
                  <a:lnTo>
                    <a:pt x="1146745" y="35718"/>
                  </a:lnTo>
                  <a:lnTo>
                    <a:pt x="1173239" y="35719"/>
                  </a:lnTo>
                  <a:lnTo>
                    <a:pt x="1200889" y="35719"/>
                  </a:lnTo>
                  <a:lnTo>
                    <a:pt x="1229053" y="35719"/>
                  </a:lnTo>
                  <a:lnTo>
                    <a:pt x="1257445" y="35719"/>
                  </a:lnTo>
                  <a:lnTo>
                    <a:pt x="1285939" y="36512"/>
                  </a:lnTo>
                  <a:lnTo>
                    <a:pt x="1314478" y="39511"/>
                  </a:lnTo>
                  <a:lnTo>
                    <a:pt x="1343037" y="39256"/>
                  </a:lnTo>
                  <a:lnTo>
                    <a:pt x="1371605" y="37291"/>
                  </a:lnTo>
                  <a:lnTo>
                    <a:pt x="1400176" y="36417"/>
                  </a:lnTo>
                  <a:lnTo>
                    <a:pt x="1428750" y="36029"/>
                  </a:lnTo>
                  <a:lnTo>
                    <a:pt x="1457325" y="35856"/>
                  </a:lnTo>
                  <a:lnTo>
                    <a:pt x="1485900" y="35779"/>
                  </a:lnTo>
                  <a:lnTo>
                    <a:pt x="1516591" y="33629"/>
                  </a:lnTo>
                  <a:lnTo>
                    <a:pt x="1547959" y="30821"/>
                  </a:lnTo>
                  <a:lnTo>
                    <a:pt x="1577775" y="29573"/>
                  </a:lnTo>
                  <a:lnTo>
                    <a:pt x="1606902" y="29019"/>
                  </a:lnTo>
                  <a:lnTo>
                    <a:pt x="1635722" y="28772"/>
                  </a:lnTo>
                  <a:lnTo>
                    <a:pt x="1664406" y="28662"/>
                  </a:lnTo>
                  <a:lnTo>
                    <a:pt x="1693029" y="28614"/>
                  </a:lnTo>
                  <a:lnTo>
                    <a:pt x="1721625" y="28592"/>
                  </a:lnTo>
                  <a:lnTo>
                    <a:pt x="1750210" y="28583"/>
                  </a:lnTo>
                  <a:lnTo>
                    <a:pt x="1778789" y="26462"/>
                  </a:lnTo>
                  <a:lnTo>
                    <a:pt x="1807367" y="23667"/>
                  </a:lnTo>
                  <a:lnTo>
                    <a:pt x="1835942" y="22425"/>
                  </a:lnTo>
                  <a:lnTo>
                    <a:pt x="1862401" y="21872"/>
                  </a:lnTo>
                  <a:lnTo>
                    <a:pt x="1887390" y="21627"/>
                  </a:lnTo>
                  <a:lnTo>
                    <a:pt x="1911725" y="21518"/>
                  </a:lnTo>
                  <a:lnTo>
                    <a:pt x="1935770" y="21470"/>
                  </a:lnTo>
                  <a:lnTo>
                    <a:pt x="1959685" y="21448"/>
                  </a:lnTo>
                  <a:lnTo>
                    <a:pt x="1983544" y="21439"/>
                  </a:lnTo>
                  <a:lnTo>
                    <a:pt x="2007377" y="21434"/>
                  </a:lnTo>
                  <a:lnTo>
                    <a:pt x="2040990" y="21432"/>
                  </a:lnTo>
                  <a:lnTo>
                    <a:pt x="2073175" y="21431"/>
                  </a:lnTo>
                  <a:lnTo>
                    <a:pt x="2105730" y="23548"/>
                  </a:lnTo>
                  <a:lnTo>
                    <a:pt x="2137601" y="27085"/>
                  </a:lnTo>
                  <a:lnTo>
                    <a:pt x="2170063" y="28133"/>
                  </a:lnTo>
                  <a:lnTo>
                    <a:pt x="2199789" y="30561"/>
                  </a:lnTo>
                  <a:lnTo>
                    <a:pt x="2228706" y="34190"/>
                  </a:lnTo>
                  <a:lnTo>
                    <a:pt x="2257382" y="35265"/>
                  </a:lnTo>
                  <a:lnTo>
                    <a:pt x="2291724" y="39422"/>
                  </a:lnTo>
                  <a:lnTo>
                    <a:pt x="2326347" y="42977"/>
                  </a:lnTo>
                  <a:lnTo>
                    <a:pt x="2356940" y="50499"/>
                  </a:lnTo>
                  <a:lnTo>
                    <a:pt x="2385914" y="55836"/>
                  </a:lnTo>
                  <a:lnTo>
                    <a:pt x="2419601" y="62632"/>
                  </a:lnTo>
                  <a:lnTo>
                    <a:pt x="2450172" y="64074"/>
                  </a:lnTo>
                  <a:lnTo>
                    <a:pt x="2465436" y="65023"/>
                  </a:lnTo>
                  <a:lnTo>
                    <a:pt x="2486025" y="714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" name="SMARTInkShape-Group53"/>
          <p:cNvGrpSpPr/>
          <p:nvPr/>
        </p:nvGrpSpPr>
        <p:grpSpPr>
          <a:xfrm>
            <a:off x="5229741" y="4551562"/>
            <a:ext cx="506691" cy="680823"/>
            <a:chOff x="5229741" y="4551562"/>
            <a:chExt cx="506691" cy="680823"/>
          </a:xfrm>
        </p:grpSpPr>
        <p:sp>
          <p:nvSpPr>
            <p:cNvPr id="58" name="SMARTInkShape-192"/>
            <p:cNvSpPr/>
            <p:nvPr/>
          </p:nvSpPr>
          <p:spPr>
            <a:xfrm>
              <a:off x="5229741" y="4722048"/>
              <a:ext cx="506691" cy="510337"/>
            </a:xfrm>
            <a:custGeom>
              <a:avLst/>
              <a:gdLst/>
              <a:ahLst/>
              <a:cxnLst/>
              <a:rect l="0" t="0" r="0" b="0"/>
              <a:pathLst>
                <a:path w="506691" h="510337">
                  <a:moveTo>
                    <a:pt x="235228" y="49977"/>
                  </a:moveTo>
                  <a:lnTo>
                    <a:pt x="235228" y="46185"/>
                  </a:lnTo>
                  <a:lnTo>
                    <a:pt x="234434" y="45068"/>
                  </a:lnTo>
                  <a:lnTo>
                    <a:pt x="233111" y="44323"/>
                  </a:lnTo>
                  <a:lnTo>
                    <a:pt x="229077" y="43128"/>
                  </a:lnTo>
                  <a:lnTo>
                    <a:pt x="228525" y="40847"/>
                  </a:lnTo>
                  <a:lnTo>
                    <a:pt x="228171" y="36708"/>
                  </a:lnTo>
                  <a:lnTo>
                    <a:pt x="223191" y="30188"/>
                  </a:lnTo>
                  <a:lnTo>
                    <a:pt x="221941" y="25836"/>
                  </a:lnTo>
                  <a:lnTo>
                    <a:pt x="220813" y="24358"/>
                  </a:lnTo>
                  <a:lnTo>
                    <a:pt x="211085" y="17999"/>
                  </a:lnTo>
                  <a:lnTo>
                    <a:pt x="208622" y="13804"/>
                  </a:lnTo>
                  <a:lnTo>
                    <a:pt x="207966" y="11574"/>
                  </a:lnTo>
                  <a:lnTo>
                    <a:pt x="206735" y="10088"/>
                  </a:lnTo>
                  <a:lnTo>
                    <a:pt x="189635" y="2466"/>
                  </a:lnTo>
                  <a:lnTo>
                    <a:pt x="176363" y="464"/>
                  </a:lnTo>
                  <a:lnTo>
                    <a:pt x="148432" y="0"/>
                  </a:lnTo>
                  <a:lnTo>
                    <a:pt x="113435" y="12158"/>
                  </a:lnTo>
                  <a:lnTo>
                    <a:pt x="83006" y="26983"/>
                  </a:lnTo>
                  <a:lnTo>
                    <a:pt x="73382" y="34730"/>
                  </a:lnTo>
                  <a:lnTo>
                    <a:pt x="55155" y="65079"/>
                  </a:lnTo>
                  <a:lnTo>
                    <a:pt x="37291" y="93000"/>
                  </a:lnTo>
                  <a:lnTo>
                    <a:pt x="23385" y="126356"/>
                  </a:lnTo>
                  <a:lnTo>
                    <a:pt x="8292" y="158815"/>
                  </a:lnTo>
                  <a:lnTo>
                    <a:pt x="2093" y="186206"/>
                  </a:lnTo>
                  <a:lnTo>
                    <a:pt x="0" y="220114"/>
                  </a:lnTo>
                  <a:lnTo>
                    <a:pt x="379" y="249743"/>
                  </a:lnTo>
                  <a:lnTo>
                    <a:pt x="7275" y="278525"/>
                  </a:lnTo>
                  <a:lnTo>
                    <a:pt x="16281" y="303349"/>
                  </a:lnTo>
                  <a:lnTo>
                    <a:pt x="27127" y="318637"/>
                  </a:lnTo>
                  <a:lnTo>
                    <a:pt x="50587" y="337653"/>
                  </a:lnTo>
                  <a:lnTo>
                    <a:pt x="60297" y="340552"/>
                  </a:lnTo>
                  <a:lnTo>
                    <a:pt x="82140" y="342413"/>
                  </a:lnTo>
                  <a:lnTo>
                    <a:pt x="96912" y="338942"/>
                  </a:lnTo>
                  <a:lnTo>
                    <a:pt x="111342" y="329095"/>
                  </a:lnTo>
                  <a:lnTo>
                    <a:pt x="143765" y="296074"/>
                  </a:lnTo>
                  <a:lnTo>
                    <a:pt x="153038" y="281856"/>
                  </a:lnTo>
                  <a:lnTo>
                    <a:pt x="166954" y="258117"/>
                  </a:lnTo>
                  <a:lnTo>
                    <a:pt x="189198" y="224971"/>
                  </a:lnTo>
                  <a:lnTo>
                    <a:pt x="200246" y="197252"/>
                  </a:lnTo>
                  <a:lnTo>
                    <a:pt x="208547" y="168932"/>
                  </a:lnTo>
                  <a:lnTo>
                    <a:pt x="216034" y="140432"/>
                  </a:lnTo>
                  <a:lnTo>
                    <a:pt x="225674" y="108061"/>
                  </a:lnTo>
                  <a:lnTo>
                    <a:pt x="233105" y="78736"/>
                  </a:lnTo>
                  <a:lnTo>
                    <a:pt x="234948" y="43651"/>
                  </a:lnTo>
                  <a:lnTo>
                    <a:pt x="235220" y="9857"/>
                  </a:lnTo>
                  <a:lnTo>
                    <a:pt x="235227" y="1430"/>
                  </a:lnTo>
                  <a:lnTo>
                    <a:pt x="234433" y="943"/>
                  </a:lnTo>
                  <a:lnTo>
                    <a:pt x="231434" y="403"/>
                  </a:lnTo>
                  <a:lnTo>
                    <a:pt x="230318" y="1052"/>
                  </a:lnTo>
                  <a:lnTo>
                    <a:pt x="229573" y="2279"/>
                  </a:lnTo>
                  <a:lnTo>
                    <a:pt x="220866" y="32089"/>
                  </a:lnTo>
                  <a:lnTo>
                    <a:pt x="214884" y="64731"/>
                  </a:lnTo>
                  <a:lnTo>
                    <a:pt x="209101" y="98634"/>
                  </a:lnTo>
                  <a:lnTo>
                    <a:pt x="207378" y="127277"/>
                  </a:lnTo>
                  <a:lnTo>
                    <a:pt x="206867" y="160546"/>
                  </a:lnTo>
                  <a:lnTo>
                    <a:pt x="206716" y="195539"/>
                  </a:lnTo>
                  <a:lnTo>
                    <a:pt x="206671" y="231042"/>
                  </a:lnTo>
                  <a:lnTo>
                    <a:pt x="207452" y="266697"/>
                  </a:lnTo>
                  <a:lnTo>
                    <a:pt x="212358" y="302398"/>
                  </a:lnTo>
                  <a:lnTo>
                    <a:pt x="218838" y="338110"/>
                  </a:lnTo>
                  <a:lnTo>
                    <a:pt x="225785" y="373033"/>
                  </a:lnTo>
                  <a:lnTo>
                    <a:pt x="233665" y="403843"/>
                  </a:lnTo>
                  <a:lnTo>
                    <a:pt x="246494" y="432285"/>
                  </a:lnTo>
                  <a:lnTo>
                    <a:pt x="274841" y="467212"/>
                  </a:lnTo>
                  <a:lnTo>
                    <a:pt x="307178" y="492643"/>
                  </a:lnTo>
                  <a:lnTo>
                    <a:pt x="321181" y="500717"/>
                  </a:lnTo>
                  <a:lnTo>
                    <a:pt x="356701" y="510118"/>
                  </a:lnTo>
                  <a:lnTo>
                    <a:pt x="370972" y="510336"/>
                  </a:lnTo>
                  <a:lnTo>
                    <a:pt x="399536" y="507801"/>
                  </a:lnTo>
                  <a:lnTo>
                    <a:pt x="433019" y="500804"/>
                  </a:lnTo>
                  <a:lnTo>
                    <a:pt x="463386" y="487073"/>
                  </a:lnTo>
                  <a:lnTo>
                    <a:pt x="483011" y="476878"/>
                  </a:lnTo>
                  <a:lnTo>
                    <a:pt x="496764" y="468037"/>
                  </a:lnTo>
                  <a:lnTo>
                    <a:pt x="506690" y="46431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193"/>
            <p:cNvSpPr/>
            <p:nvPr/>
          </p:nvSpPr>
          <p:spPr>
            <a:xfrm>
              <a:off x="5500688" y="4551562"/>
              <a:ext cx="221457" cy="227483"/>
            </a:xfrm>
            <a:custGeom>
              <a:avLst/>
              <a:gdLst/>
              <a:ahLst/>
              <a:cxnLst/>
              <a:rect l="0" t="0" r="0" b="0"/>
              <a:pathLst>
                <a:path w="221457" h="227483">
                  <a:moveTo>
                    <a:pt x="221456" y="6151"/>
                  </a:moveTo>
                  <a:lnTo>
                    <a:pt x="221456" y="0"/>
                  </a:lnTo>
                  <a:lnTo>
                    <a:pt x="215305" y="5245"/>
                  </a:lnTo>
                  <a:lnTo>
                    <a:pt x="208805" y="5972"/>
                  </a:lnTo>
                  <a:lnTo>
                    <a:pt x="180824" y="6939"/>
                  </a:lnTo>
                  <a:lnTo>
                    <a:pt x="159210" y="12301"/>
                  </a:lnTo>
                  <a:lnTo>
                    <a:pt x="127759" y="13236"/>
                  </a:lnTo>
                  <a:lnTo>
                    <a:pt x="94317" y="13292"/>
                  </a:lnTo>
                  <a:lnTo>
                    <a:pt x="84478" y="13294"/>
                  </a:lnTo>
                  <a:lnTo>
                    <a:pt x="79085" y="11178"/>
                  </a:lnTo>
                  <a:lnTo>
                    <a:pt x="74042" y="8385"/>
                  </a:lnTo>
                  <a:lnTo>
                    <a:pt x="64337" y="6592"/>
                  </a:lnTo>
                  <a:lnTo>
                    <a:pt x="57570" y="6176"/>
                  </a:lnTo>
                  <a:lnTo>
                    <a:pt x="57160" y="20586"/>
                  </a:lnTo>
                  <a:lnTo>
                    <a:pt x="59271" y="26590"/>
                  </a:lnTo>
                  <a:lnTo>
                    <a:pt x="62061" y="31903"/>
                  </a:lnTo>
                  <a:lnTo>
                    <a:pt x="73074" y="64967"/>
                  </a:lnTo>
                  <a:lnTo>
                    <a:pt x="76949" y="75965"/>
                  </a:lnTo>
                  <a:lnTo>
                    <a:pt x="79159" y="89281"/>
                  </a:lnTo>
                  <a:lnTo>
                    <a:pt x="84192" y="98977"/>
                  </a:lnTo>
                  <a:lnTo>
                    <a:pt x="85723" y="106152"/>
                  </a:lnTo>
                  <a:lnTo>
                    <a:pt x="89516" y="102367"/>
                  </a:lnTo>
                  <a:lnTo>
                    <a:pt x="91378" y="98391"/>
                  </a:lnTo>
                  <a:lnTo>
                    <a:pt x="91875" y="96219"/>
                  </a:lnTo>
                  <a:lnTo>
                    <a:pt x="96366" y="89370"/>
                  </a:lnTo>
                  <a:lnTo>
                    <a:pt x="119577" y="75196"/>
                  </a:lnTo>
                  <a:lnTo>
                    <a:pt x="133502" y="71852"/>
                  </a:lnTo>
                  <a:lnTo>
                    <a:pt x="165729" y="70568"/>
                  </a:lnTo>
                  <a:lnTo>
                    <a:pt x="182366" y="74273"/>
                  </a:lnTo>
                  <a:lnTo>
                    <a:pt x="193558" y="80398"/>
                  </a:lnTo>
                  <a:lnTo>
                    <a:pt x="197150" y="84922"/>
                  </a:lnTo>
                  <a:lnTo>
                    <a:pt x="199541" y="89579"/>
                  </a:lnTo>
                  <a:lnTo>
                    <a:pt x="203249" y="94294"/>
                  </a:lnTo>
                  <a:lnTo>
                    <a:pt x="205426" y="101152"/>
                  </a:lnTo>
                  <a:lnTo>
                    <a:pt x="206824" y="118491"/>
                  </a:lnTo>
                  <a:lnTo>
                    <a:pt x="203274" y="132481"/>
                  </a:lnTo>
                  <a:lnTo>
                    <a:pt x="180754" y="165702"/>
                  </a:lnTo>
                  <a:lnTo>
                    <a:pt x="161675" y="184746"/>
                  </a:lnTo>
                  <a:lnTo>
                    <a:pt x="133150" y="202854"/>
                  </a:lnTo>
                  <a:lnTo>
                    <a:pt x="99672" y="215576"/>
                  </a:lnTo>
                  <a:lnTo>
                    <a:pt x="72020" y="225474"/>
                  </a:lnTo>
                  <a:lnTo>
                    <a:pt x="38134" y="227482"/>
                  </a:lnTo>
                  <a:lnTo>
                    <a:pt x="30706" y="225434"/>
                  </a:lnTo>
                  <a:lnTo>
                    <a:pt x="24759" y="222673"/>
                  </a:lnTo>
                  <a:lnTo>
                    <a:pt x="12030" y="220753"/>
                  </a:lnTo>
                  <a:lnTo>
                    <a:pt x="4799" y="220549"/>
                  </a:lnTo>
                  <a:lnTo>
                    <a:pt x="3199" y="219727"/>
                  </a:lnTo>
                  <a:lnTo>
                    <a:pt x="2133" y="218385"/>
                  </a:lnTo>
                  <a:lnTo>
                    <a:pt x="3" y="213327"/>
                  </a:lnTo>
                  <a:lnTo>
                    <a:pt x="0" y="2204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" name="SMARTInkShape-Group54"/>
          <p:cNvGrpSpPr/>
          <p:nvPr/>
        </p:nvGrpSpPr>
        <p:grpSpPr>
          <a:xfrm>
            <a:off x="4650581" y="4529167"/>
            <a:ext cx="442914" cy="514322"/>
            <a:chOff x="4650581" y="4529167"/>
            <a:chExt cx="442914" cy="514322"/>
          </a:xfrm>
        </p:grpSpPr>
        <p:sp>
          <p:nvSpPr>
            <p:cNvPr id="61" name="SMARTInkShape-194"/>
            <p:cNvSpPr/>
            <p:nvPr/>
          </p:nvSpPr>
          <p:spPr>
            <a:xfrm>
              <a:off x="4650581" y="4600575"/>
              <a:ext cx="56849" cy="442914"/>
            </a:xfrm>
            <a:custGeom>
              <a:avLst/>
              <a:gdLst/>
              <a:ahLst/>
              <a:cxnLst/>
              <a:rect l="0" t="0" r="0" b="0"/>
              <a:pathLst>
                <a:path w="56849" h="442914">
                  <a:moveTo>
                    <a:pt x="42863" y="0"/>
                  </a:moveTo>
                  <a:lnTo>
                    <a:pt x="42863" y="31922"/>
                  </a:lnTo>
                  <a:lnTo>
                    <a:pt x="42863" y="64351"/>
                  </a:lnTo>
                  <a:lnTo>
                    <a:pt x="44979" y="80714"/>
                  </a:lnTo>
                  <a:lnTo>
                    <a:pt x="49344" y="114581"/>
                  </a:lnTo>
                  <a:lnTo>
                    <a:pt x="51992" y="145047"/>
                  </a:lnTo>
                  <a:lnTo>
                    <a:pt x="55622" y="172093"/>
                  </a:lnTo>
                  <a:lnTo>
                    <a:pt x="56848" y="205885"/>
                  </a:lnTo>
                  <a:lnTo>
                    <a:pt x="56296" y="241193"/>
                  </a:lnTo>
                  <a:lnTo>
                    <a:pt x="49367" y="276625"/>
                  </a:lnTo>
                  <a:lnTo>
                    <a:pt x="40355" y="306789"/>
                  </a:lnTo>
                  <a:lnTo>
                    <a:pt x="35841" y="335679"/>
                  </a:lnTo>
                  <a:lnTo>
                    <a:pt x="25896" y="367672"/>
                  </a:lnTo>
                  <a:lnTo>
                    <a:pt x="16610" y="397682"/>
                  </a:lnTo>
                  <a:lnTo>
                    <a:pt x="5651" y="427720"/>
                  </a:lnTo>
                  <a:lnTo>
                    <a:pt x="1116" y="434179"/>
                  </a:lnTo>
                  <a:lnTo>
                    <a:pt x="1" y="442904"/>
                  </a:lnTo>
                  <a:lnTo>
                    <a:pt x="0" y="4429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195"/>
            <p:cNvSpPr/>
            <p:nvPr/>
          </p:nvSpPr>
          <p:spPr>
            <a:xfrm>
              <a:off x="4857750" y="4529167"/>
              <a:ext cx="235745" cy="457139"/>
            </a:xfrm>
            <a:custGeom>
              <a:avLst/>
              <a:gdLst/>
              <a:ahLst/>
              <a:cxnLst/>
              <a:rect l="0" t="0" r="0" b="0"/>
              <a:pathLst>
                <a:path w="235745" h="457139">
                  <a:moveTo>
                    <a:pt x="235744" y="28546"/>
                  </a:moveTo>
                  <a:lnTo>
                    <a:pt x="204310" y="28546"/>
                  </a:lnTo>
                  <a:lnTo>
                    <a:pt x="176728" y="26429"/>
                  </a:lnTo>
                  <a:lnTo>
                    <a:pt x="142629" y="21270"/>
                  </a:lnTo>
                  <a:lnTo>
                    <a:pt x="110916" y="11546"/>
                  </a:lnTo>
                  <a:lnTo>
                    <a:pt x="80252" y="5581"/>
                  </a:lnTo>
                  <a:lnTo>
                    <a:pt x="64789" y="1632"/>
                  </a:lnTo>
                  <a:lnTo>
                    <a:pt x="29215" y="14"/>
                  </a:lnTo>
                  <a:lnTo>
                    <a:pt x="26620" y="0"/>
                  </a:lnTo>
                  <a:lnTo>
                    <a:pt x="21621" y="2100"/>
                  </a:lnTo>
                  <a:lnTo>
                    <a:pt x="16753" y="4885"/>
                  </a:lnTo>
                  <a:lnTo>
                    <a:pt x="7298" y="6919"/>
                  </a:lnTo>
                  <a:lnTo>
                    <a:pt x="3772" y="7027"/>
                  </a:lnTo>
                  <a:lnTo>
                    <a:pt x="2515" y="7850"/>
                  </a:lnTo>
                  <a:lnTo>
                    <a:pt x="1676" y="9192"/>
                  </a:lnTo>
                  <a:lnTo>
                    <a:pt x="221" y="14385"/>
                  </a:lnTo>
                  <a:lnTo>
                    <a:pt x="1" y="48540"/>
                  </a:lnTo>
                  <a:lnTo>
                    <a:pt x="794" y="65161"/>
                  </a:lnTo>
                  <a:lnTo>
                    <a:pt x="6150" y="94055"/>
                  </a:lnTo>
                  <a:lnTo>
                    <a:pt x="12651" y="126564"/>
                  </a:lnTo>
                  <a:lnTo>
                    <a:pt x="21578" y="156739"/>
                  </a:lnTo>
                  <a:lnTo>
                    <a:pt x="27193" y="185630"/>
                  </a:lnTo>
                  <a:lnTo>
                    <a:pt x="29096" y="214267"/>
                  </a:lnTo>
                  <a:lnTo>
                    <a:pt x="35032" y="246531"/>
                  </a:lnTo>
                  <a:lnTo>
                    <a:pt x="35717" y="271070"/>
                  </a:lnTo>
                  <a:lnTo>
                    <a:pt x="35719" y="261458"/>
                  </a:lnTo>
                  <a:lnTo>
                    <a:pt x="37835" y="256945"/>
                  </a:lnTo>
                  <a:lnTo>
                    <a:pt x="49454" y="243789"/>
                  </a:lnTo>
                  <a:lnTo>
                    <a:pt x="81069" y="219886"/>
                  </a:lnTo>
                  <a:lnTo>
                    <a:pt x="115250" y="209866"/>
                  </a:lnTo>
                  <a:lnTo>
                    <a:pt x="146351" y="207498"/>
                  </a:lnTo>
                  <a:lnTo>
                    <a:pt x="166433" y="208004"/>
                  </a:lnTo>
                  <a:lnTo>
                    <a:pt x="200010" y="221617"/>
                  </a:lnTo>
                  <a:lnTo>
                    <a:pt x="215280" y="230989"/>
                  </a:lnTo>
                  <a:lnTo>
                    <a:pt x="223419" y="238106"/>
                  </a:lnTo>
                  <a:lnTo>
                    <a:pt x="226297" y="244980"/>
                  </a:lnTo>
                  <a:lnTo>
                    <a:pt x="228371" y="252532"/>
                  </a:lnTo>
                  <a:lnTo>
                    <a:pt x="233206" y="262834"/>
                  </a:lnTo>
                  <a:lnTo>
                    <a:pt x="234616" y="273961"/>
                  </a:lnTo>
                  <a:lnTo>
                    <a:pt x="231617" y="289821"/>
                  </a:lnTo>
                  <a:lnTo>
                    <a:pt x="216591" y="324575"/>
                  </a:lnTo>
                  <a:lnTo>
                    <a:pt x="202397" y="358874"/>
                  </a:lnTo>
                  <a:lnTo>
                    <a:pt x="190762" y="378458"/>
                  </a:lnTo>
                  <a:lnTo>
                    <a:pt x="165570" y="411919"/>
                  </a:lnTo>
                  <a:lnTo>
                    <a:pt x="137401" y="444470"/>
                  </a:lnTo>
                  <a:lnTo>
                    <a:pt x="120616" y="453054"/>
                  </a:lnTo>
                  <a:lnTo>
                    <a:pt x="89830" y="456809"/>
                  </a:lnTo>
                  <a:lnTo>
                    <a:pt x="55443" y="457138"/>
                  </a:lnTo>
                  <a:lnTo>
                    <a:pt x="40681" y="456366"/>
                  </a:lnTo>
                  <a:lnTo>
                    <a:pt x="6181" y="444170"/>
                  </a:lnTo>
                  <a:lnTo>
                    <a:pt x="1831" y="443264"/>
                  </a:lnTo>
                  <a:lnTo>
                    <a:pt x="1220" y="442343"/>
                  </a:lnTo>
                  <a:lnTo>
                    <a:pt x="0" y="43573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SMARTInkShape-Group55"/>
          <p:cNvGrpSpPr/>
          <p:nvPr/>
        </p:nvGrpSpPr>
        <p:grpSpPr>
          <a:xfrm>
            <a:off x="5750719" y="4543425"/>
            <a:ext cx="357151" cy="632480"/>
            <a:chOff x="5750719" y="4543425"/>
            <a:chExt cx="357151" cy="632480"/>
          </a:xfrm>
        </p:grpSpPr>
        <p:sp>
          <p:nvSpPr>
            <p:cNvPr id="64" name="SMARTInkShape-196"/>
            <p:cNvSpPr/>
            <p:nvPr/>
          </p:nvSpPr>
          <p:spPr>
            <a:xfrm>
              <a:off x="5750719" y="4729269"/>
              <a:ext cx="199147" cy="446636"/>
            </a:xfrm>
            <a:custGeom>
              <a:avLst/>
              <a:gdLst/>
              <a:ahLst/>
              <a:cxnLst/>
              <a:rect l="0" t="0" r="0" b="0"/>
              <a:pathLst>
                <a:path w="199147" h="446636">
                  <a:moveTo>
                    <a:pt x="14287" y="28469"/>
                  </a:moveTo>
                  <a:lnTo>
                    <a:pt x="14287" y="38412"/>
                  </a:lnTo>
                  <a:lnTo>
                    <a:pt x="23106" y="73650"/>
                  </a:lnTo>
                  <a:lnTo>
                    <a:pt x="31287" y="104157"/>
                  </a:lnTo>
                  <a:lnTo>
                    <a:pt x="38198" y="131416"/>
                  </a:lnTo>
                  <a:lnTo>
                    <a:pt x="49065" y="159601"/>
                  </a:lnTo>
                  <a:lnTo>
                    <a:pt x="60462" y="192660"/>
                  </a:lnTo>
                  <a:lnTo>
                    <a:pt x="65653" y="226824"/>
                  </a:lnTo>
                  <a:lnTo>
                    <a:pt x="74087" y="256739"/>
                  </a:lnTo>
                  <a:lnTo>
                    <a:pt x="85760" y="289206"/>
                  </a:lnTo>
                  <a:lnTo>
                    <a:pt x="91464" y="320654"/>
                  </a:lnTo>
                  <a:lnTo>
                    <a:pt x="98338" y="354871"/>
                  </a:lnTo>
                  <a:lnTo>
                    <a:pt x="99791" y="385512"/>
                  </a:lnTo>
                  <a:lnTo>
                    <a:pt x="99999" y="419110"/>
                  </a:lnTo>
                  <a:lnTo>
                    <a:pt x="100003" y="422246"/>
                  </a:lnTo>
                  <a:lnTo>
                    <a:pt x="97891" y="427847"/>
                  </a:lnTo>
                  <a:lnTo>
                    <a:pt x="95101" y="432982"/>
                  </a:lnTo>
                  <a:lnTo>
                    <a:pt x="93861" y="437911"/>
                  </a:lnTo>
                  <a:lnTo>
                    <a:pt x="92736" y="439543"/>
                  </a:lnTo>
                  <a:lnTo>
                    <a:pt x="91193" y="440631"/>
                  </a:lnTo>
                  <a:lnTo>
                    <a:pt x="89370" y="441355"/>
                  </a:lnTo>
                  <a:lnTo>
                    <a:pt x="88154" y="442633"/>
                  </a:lnTo>
                  <a:lnTo>
                    <a:pt x="86804" y="446169"/>
                  </a:lnTo>
                  <a:lnTo>
                    <a:pt x="85651" y="446635"/>
                  </a:lnTo>
                  <a:lnTo>
                    <a:pt x="84088" y="446153"/>
                  </a:lnTo>
                  <a:lnTo>
                    <a:pt x="79669" y="443467"/>
                  </a:lnTo>
                  <a:lnTo>
                    <a:pt x="75110" y="443002"/>
                  </a:lnTo>
                  <a:lnTo>
                    <a:pt x="70953" y="438661"/>
                  </a:lnTo>
                  <a:lnTo>
                    <a:pt x="45886" y="404544"/>
                  </a:lnTo>
                  <a:lnTo>
                    <a:pt x="31806" y="376116"/>
                  </a:lnTo>
                  <a:lnTo>
                    <a:pt x="23155" y="341852"/>
                  </a:lnTo>
                  <a:lnTo>
                    <a:pt x="15612" y="306951"/>
                  </a:lnTo>
                  <a:lnTo>
                    <a:pt x="8807" y="276994"/>
                  </a:lnTo>
                  <a:lnTo>
                    <a:pt x="7362" y="242582"/>
                  </a:lnTo>
                  <a:lnTo>
                    <a:pt x="7172" y="207036"/>
                  </a:lnTo>
                  <a:lnTo>
                    <a:pt x="7147" y="171340"/>
                  </a:lnTo>
                  <a:lnTo>
                    <a:pt x="7144" y="136419"/>
                  </a:lnTo>
                  <a:lnTo>
                    <a:pt x="9260" y="112704"/>
                  </a:lnTo>
                  <a:lnTo>
                    <a:pt x="18534" y="83188"/>
                  </a:lnTo>
                  <a:lnTo>
                    <a:pt x="24841" y="53372"/>
                  </a:lnTo>
                  <a:lnTo>
                    <a:pt x="31261" y="38317"/>
                  </a:lnTo>
                  <a:lnTo>
                    <a:pt x="37970" y="30729"/>
                  </a:lnTo>
                  <a:lnTo>
                    <a:pt x="62374" y="10842"/>
                  </a:lnTo>
                  <a:lnTo>
                    <a:pt x="86184" y="1717"/>
                  </a:lnTo>
                  <a:lnTo>
                    <a:pt x="119089" y="0"/>
                  </a:lnTo>
                  <a:lnTo>
                    <a:pt x="137324" y="709"/>
                  </a:lnTo>
                  <a:lnTo>
                    <a:pt x="169363" y="16687"/>
                  </a:lnTo>
                  <a:lnTo>
                    <a:pt x="176607" y="23496"/>
                  </a:lnTo>
                  <a:lnTo>
                    <a:pt x="195146" y="48639"/>
                  </a:lnTo>
                  <a:lnTo>
                    <a:pt x="199062" y="71700"/>
                  </a:lnTo>
                  <a:lnTo>
                    <a:pt x="199146" y="102904"/>
                  </a:lnTo>
                  <a:lnTo>
                    <a:pt x="194296" y="120638"/>
                  </a:lnTo>
                  <a:lnTo>
                    <a:pt x="176175" y="151087"/>
                  </a:lnTo>
                  <a:lnTo>
                    <a:pt x="156530" y="164041"/>
                  </a:lnTo>
                  <a:lnTo>
                    <a:pt x="127564" y="176085"/>
                  </a:lnTo>
                  <a:lnTo>
                    <a:pt x="99810" y="183510"/>
                  </a:lnTo>
                  <a:lnTo>
                    <a:pt x="64903" y="185445"/>
                  </a:lnTo>
                  <a:lnTo>
                    <a:pt x="29218" y="185626"/>
                  </a:lnTo>
                  <a:lnTo>
                    <a:pt x="26622" y="185628"/>
                  </a:lnTo>
                  <a:lnTo>
                    <a:pt x="21621" y="183512"/>
                  </a:lnTo>
                  <a:lnTo>
                    <a:pt x="16753" y="180721"/>
                  </a:lnTo>
                  <a:lnTo>
                    <a:pt x="7160" y="178929"/>
                  </a:lnTo>
                  <a:lnTo>
                    <a:pt x="4773" y="178781"/>
                  </a:lnTo>
                  <a:lnTo>
                    <a:pt x="3182" y="177889"/>
                  </a:lnTo>
                  <a:lnTo>
                    <a:pt x="2121" y="176501"/>
                  </a:lnTo>
                  <a:lnTo>
                    <a:pt x="0" y="1713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MARTInkShape-197"/>
            <p:cNvSpPr/>
            <p:nvPr/>
          </p:nvSpPr>
          <p:spPr>
            <a:xfrm>
              <a:off x="5957888" y="4543425"/>
              <a:ext cx="149982" cy="192882"/>
            </a:xfrm>
            <a:custGeom>
              <a:avLst/>
              <a:gdLst/>
              <a:ahLst/>
              <a:cxnLst/>
              <a:rect l="0" t="0" r="0" b="0"/>
              <a:pathLst>
                <a:path w="149982" h="192882">
                  <a:moveTo>
                    <a:pt x="135731" y="14288"/>
                  </a:moveTo>
                  <a:lnTo>
                    <a:pt x="101046" y="14288"/>
                  </a:lnTo>
                  <a:lnTo>
                    <a:pt x="98321" y="14288"/>
                  </a:lnTo>
                  <a:lnTo>
                    <a:pt x="93175" y="12171"/>
                  </a:lnTo>
                  <a:lnTo>
                    <a:pt x="88242" y="9378"/>
                  </a:lnTo>
                  <a:lnTo>
                    <a:pt x="80209" y="7806"/>
                  </a:lnTo>
                  <a:lnTo>
                    <a:pt x="44508" y="7149"/>
                  </a:lnTo>
                  <a:lnTo>
                    <a:pt x="33207" y="6352"/>
                  </a:lnTo>
                  <a:lnTo>
                    <a:pt x="15785" y="295"/>
                  </a:lnTo>
                  <a:lnTo>
                    <a:pt x="0" y="0"/>
                  </a:lnTo>
                  <a:lnTo>
                    <a:pt x="0" y="9943"/>
                  </a:lnTo>
                  <a:lnTo>
                    <a:pt x="2116" y="14473"/>
                  </a:lnTo>
                  <a:lnTo>
                    <a:pt x="3791" y="16793"/>
                  </a:lnTo>
                  <a:lnTo>
                    <a:pt x="6150" y="27642"/>
                  </a:lnTo>
                  <a:lnTo>
                    <a:pt x="7740" y="40620"/>
                  </a:lnTo>
                  <a:lnTo>
                    <a:pt x="12788" y="52341"/>
                  </a:lnTo>
                  <a:lnTo>
                    <a:pt x="25477" y="69637"/>
                  </a:lnTo>
                  <a:lnTo>
                    <a:pt x="30080" y="84194"/>
                  </a:lnTo>
                  <a:lnTo>
                    <a:pt x="34604" y="91155"/>
                  </a:lnTo>
                  <a:lnTo>
                    <a:pt x="35620" y="98870"/>
                  </a:lnTo>
                  <a:lnTo>
                    <a:pt x="36446" y="99250"/>
                  </a:lnTo>
                  <a:lnTo>
                    <a:pt x="42774" y="100004"/>
                  </a:lnTo>
                  <a:lnTo>
                    <a:pt x="42862" y="83013"/>
                  </a:lnTo>
                  <a:lnTo>
                    <a:pt x="57413" y="60174"/>
                  </a:lnTo>
                  <a:lnTo>
                    <a:pt x="67370" y="53372"/>
                  </a:lnTo>
                  <a:lnTo>
                    <a:pt x="78247" y="48554"/>
                  </a:lnTo>
                  <a:lnTo>
                    <a:pt x="80740" y="46657"/>
                  </a:lnTo>
                  <a:lnTo>
                    <a:pt x="87743" y="44549"/>
                  </a:lnTo>
                  <a:lnTo>
                    <a:pt x="101381" y="43195"/>
                  </a:lnTo>
                  <a:lnTo>
                    <a:pt x="113029" y="46754"/>
                  </a:lnTo>
                  <a:lnTo>
                    <a:pt x="128105" y="55232"/>
                  </a:lnTo>
                  <a:lnTo>
                    <a:pt x="133136" y="57091"/>
                  </a:lnTo>
                  <a:lnTo>
                    <a:pt x="138017" y="60563"/>
                  </a:lnTo>
                  <a:lnTo>
                    <a:pt x="145227" y="70773"/>
                  </a:lnTo>
                  <a:lnTo>
                    <a:pt x="148599" y="80060"/>
                  </a:lnTo>
                  <a:lnTo>
                    <a:pt x="149981" y="112314"/>
                  </a:lnTo>
                  <a:lnTo>
                    <a:pt x="149217" y="126138"/>
                  </a:lnTo>
                  <a:lnTo>
                    <a:pt x="144313" y="138004"/>
                  </a:lnTo>
                  <a:lnTo>
                    <a:pt x="129433" y="155865"/>
                  </a:lnTo>
                  <a:lnTo>
                    <a:pt x="102258" y="173508"/>
                  </a:lnTo>
                  <a:lnTo>
                    <a:pt x="69048" y="183205"/>
                  </a:lnTo>
                  <a:lnTo>
                    <a:pt x="55559" y="185781"/>
                  </a:lnTo>
                  <a:lnTo>
                    <a:pt x="45389" y="190424"/>
                  </a:lnTo>
                  <a:lnTo>
                    <a:pt x="10384" y="192862"/>
                  </a:lnTo>
                  <a:lnTo>
                    <a:pt x="8583" y="192873"/>
                  </a:lnTo>
                  <a:lnTo>
                    <a:pt x="8103" y="192082"/>
                  </a:lnTo>
                  <a:lnTo>
                    <a:pt x="7144" y="185745"/>
                  </a:lnTo>
                  <a:lnTo>
                    <a:pt x="7143" y="192794"/>
                  </a:lnTo>
                  <a:lnTo>
                    <a:pt x="7143" y="185824"/>
                  </a:lnTo>
                  <a:lnTo>
                    <a:pt x="7143" y="192794"/>
                  </a:lnTo>
                  <a:lnTo>
                    <a:pt x="7143" y="185738"/>
                  </a:lnTo>
                  <a:lnTo>
                    <a:pt x="7143" y="1928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" name="SMARTInkShape-Group56"/>
          <p:cNvGrpSpPr/>
          <p:nvPr/>
        </p:nvGrpSpPr>
        <p:grpSpPr>
          <a:xfrm>
            <a:off x="6201798" y="3794368"/>
            <a:ext cx="449034" cy="598848"/>
            <a:chOff x="6201798" y="3794368"/>
            <a:chExt cx="449034" cy="598848"/>
          </a:xfrm>
        </p:grpSpPr>
        <p:sp>
          <p:nvSpPr>
            <p:cNvPr id="67" name="SMARTInkShape-198"/>
            <p:cNvSpPr/>
            <p:nvPr/>
          </p:nvSpPr>
          <p:spPr>
            <a:xfrm>
              <a:off x="6201798" y="4043402"/>
              <a:ext cx="449034" cy="349814"/>
            </a:xfrm>
            <a:custGeom>
              <a:avLst/>
              <a:gdLst/>
              <a:ahLst/>
              <a:cxnLst/>
              <a:rect l="0" t="0" r="0" b="0"/>
              <a:pathLst>
                <a:path w="449034" h="349814">
                  <a:moveTo>
                    <a:pt x="234721" y="64254"/>
                  </a:moveTo>
                  <a:lnTo>
                    <a:pt x="221276" y="51603"/>
                  </a:lnTo>
                  <a:lnTo>
                    <a:pt x="210541" y="45777"/>
                  </a:lnTo>
                  <a:lnTo>
                    <a:pt x="175757" y="35624"/>
                  </a:lnTo>
                  <a:lnTo>
                    <a:pt x="165744" y="30988"/>
                  </a:lnTo>
                  <a:lnTo>
                    <a:pt x="132737" y="28578"/>
                  </a:lnTo>
                  <a:lnTo>
                    <a:pt x="119062" y="28544"/>
                  </a:lnTo>
                  <a:lnTo>
                    <a:pt x="93898" y="38479"/>
                  </a:lnTo>
                  <a:lnTo>
                    <a:pt x="58206" y="59503"/>
                  </a:lnTo>
                  <a:lnTo>
                    <a:pt x="47923" y="66638"/>
                  </a:lnTo>
                  <a:lnTo>
                    <a:pt x="19054" y="101068"/>
                  </a:lnTo>
                  <a:lnTo>
                    <a:pt x="15837" y="108661"/>
                  </a:lnTo>
                  <a:lnTo>
                    <a:pt x="13614" y="116535"/>
                  </a:lnTo>
                  <a:lnTo>
                    <a:pt x="8693" y="126223"/>
                  </a:lnTo>
                  <a:lnTo>
                    <a:pt x="4155" y="155149"/>
                  </a:lnTo>
                  <a:lnTo>
                    <a:pt x="1278" y="161802"/>
                  </a:lnTo>
                  <a:lnTo>
                    <a:pt x="0" y="170051"/>
                  </a:lnTo>
                  <a:lnTo>
                    <a:pt x="452" y="172885"/>
                  </a:lnTo>
                  <a:lnTo>
                    <a:pt x="1549" y="174775"/>
                  </a:lnTo>
                  <a:lnTo>
                    <a:pt x="3073" y="176034"/>
                  </a:lnTo>
                  <a:lnTo>
                    <a:pt x="4766" y="179551"/>
                  </a:lnTo>
                  <a:lnTo>
                    <a:pt x="5217" y="181600"/>
                  </a:lnTo>
                  <a:lnTo>
                    <a:pt x="9645" y="188276"/>
                  </a:lnTo>
                  <a:lnTo>
                    <a:pt x="13772" y="190812"/>
                  </a:lnTo>
                  <a:lnTo>
                    <a:pt x="22676" y="192240"/>
                  </a:lnTo>
                  <a:lnTo>
                    <a:pt x="26682" y="192441"/>
                  </a:lnTo>
                  <a:lnTo>
                    <a:pt x="33250" y="190547"/>
                  </a:lnTo>
                  <a:lnTo>
                    <a:pt x="68426" y="165197"/>
                  </a:lnTo>
                  <a:lnTo>
                    <a:pt x="100435" y="137946"/>
                  </a:lnTo>
                  <a:lnTo>
                    <a:pt x="129677" y="105694"/>
                  </a:lnTo>
                  <a:lnTo>
                    <a:pt x="156876" y="74073"/>
                  </a:lnTo>
                  <a:lnTo>
                    <a:pt x="175092" y="41253"/>
                  </a:lnTo>
                  <a:lnTo>
                    <a:pt x="188675" y="19143"/>
                  </a:lnTo>
                  <a:lnTo>
                    <a:pt x="191229" y="7602"/>
                  </a:lnTo>
                  <a:lnTo>
                    <a:pt x="191734" y="1469"/>
                  </a:lnTo>
                  <a:lnTo>
                    <a:pt x="190982" y="966"/>
                  </a:lnTo>
                  <a:lnTo>
                    <a:pt x="184575" y="48"/>
                  </a:lnTo>
                  <a:lnTo>
                    <a:pt x="181212" y="0"/>
                  </a:lnTo>
                  <a:lnTo>
                    <a:pt x="179999" y="780"/>
                  </a:lnTo>
                  <a:lnTo>
                    <a:pt x="179189" y="2094"/>
                  </a:lnTo>
                  <a:lnTo>
                    <a:pt x="178650" y="3765"/>
                  </a:lnTo>
                  <a:lnTo>
                    <a:pt x="160805" y="37545"/>
                  </a:lnTo>
                  <a:lnTo>
                    <a:pt x="154637" y="71644"/>
                  </a:lnTo>
                  <a:lnTo>
                    <a:pt x="148945" y="107149"/>
                  </a:lnTo>
                  <a:lnTo>
                    <a:pt x="142942" y="142839"/>
                  </a:lnTo>
                  <a:lnTo>
                    <a:pt x="142067" y="176321"/>
                  </a:lnTo>
                  <a:lnTo>
                    <a:pt x="144011" y="206688"/>
                  </a:lnTo>
                  <a:lnTo>
                    <a:pt x="154042" y="241997"/>
                  </a:lnTo>
                  <a:lnTo>
                    <a:pt x="169494" y="272409"/>
                  </a:lnTo>
                  <a:lnTo>
                    <a:pt x="192955" y="304429"/>
                  </a:lnTo>
                  <a:lnTo>
                    <a:pt x="214124" y="322951"/>
                  </a:lnTo>
                  <a:lnTo>
                    <a:pt x="249813" y="340194"/>
                  </a:lnTo>
                  <a:lnTo>
                    <a:pt x="281040" y="348556"/>
                  </a:lnTo>
                  <a:lnTo>
                    <a:pt x="311641" y="349813"/>
                  </a:lnTo>
                  <a:lnTo>
                    <a:pt x="336895" y="349185"/>
                  </a:lnTo>
                  <a:lnTo>
                    <a:pt x="370439" y="335529"/>
                  </a:lnTo>
                  <a:lnTo>
                    <a:pt x="403789" y="319037"/>
                  </a:lnTo>
                  <a:lnTo>
                    <a:pt x="428572" y="304759"/>
                  </a:lnTo>
                  <a:lnTo>
                    <a:pt x="449033" y="28571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199"/>
            <p:cNvSpPr/>
            <p:nvPr/>
          </p:nvSpPr>
          <p:spPr>
            <a:xfrm>
              <a:off x="6472326" y="3794368"/>
              <a:ext cx="171363" cy="256139"/>
            </a:xfrm>
            <a:custGeom>
              <a:avLst/>
              <a:gdLst/>
              <a:ahLst/>
              <a:cxnLst/>
              <a:rect l="0" t="0" r="0" b="0"/>
              <a:pathLst>
                <a:path w="171363" h="256139">
                  <a:moveTo>
                    <a:pt x="42774" y="20395"/>
                  </a:moveTo>
                  <a:lnTo>
                    <a:pt x="41980" y="41115"/>
                  </a:lnTo>
                  <a:lnTo>
                    <a:pt x="31383" y="72406"/>
                  </a:lnTo>
                  <a:lnTo>
                    <a:pt x="24806" y="104717"/>
                  </a:lnTo>
                  <a:lnTo>
                    <a:pt x="15496" y="128607"/>
                  </a:lnTo>
                  <a:lnTo>
                    <a:pt x="13661" y="139195"/>
                  </a:lnTo>
                  <a:lnTo>
                    <a:pt x="8595" y="148930"/>
                  </a:lnTo>
                  <a:lnTo>
                    <a:pt x="6464" y="160881"/>
                  </a:lnTo>
                  <a:lnTo>
                    <a:pt x="932" y="169001"/>
                  </a:lnTo>
                  <a:lnTo>
                    <a:pt x="0" y="176440"/>
                  </a:lnTo>
                  <a:lnTo>
                    <a:pt x="764" y="176812"/>
                  </a:lnTo>
                  <a:lnTo>
                    <a:pt x="10556" y="177528"/>
                  </a:lnTo>
                  <a:lnTo>
                    <a:pt x="14696" y="175427"/>
                  </a:lnTo>
                  <a:lnTo>
                    <a:pt x="19183" y="172641"/>
                  </a:lnTo>
                  <a:lnTo>
                    <a:pt x="26170" y="170279"/>
                  </a:lnTo>
                  <a:lnTo>
                    <a:pt x="33268" y="165699"/>
                  </a:lnTo>
                  <a:lnTo>
                    <a:pt x="41192" y="163989"/>
                  </a:lnTo>
                  <a:lnTo>
                    <a:pt x="52448" y="162689"/>
                  </a:lnTo>
                  <a:lnTo>
                    <a:pt x="66293" y="157146"/>
                  </a:lnTo>
                  <a:lnTo>
                    <a:pt x="76053" y="155534"/>
                  </a:lnTo>
                  <a:lnTo>
                    <a:pt x="85624" y="150512"/>
                  </a:lnTo>
                  <a:lnTo>
                    <a:pt x="116592" y="148990"/>
                  </a:lnTo>
                  <a:lnTo>
                    <a:pt x="118179" y="148194"/>
                  </a:lnTo>
                  <a:lnTo>
                    <a:pt x="119238" y="146869"/>
                  </a:lnTo>
                  <a:lnTo>
                    <a:pt x="119944" y="145192"/>
                  </a:lnTo>
                  <a:lnTo>
                    <a:pt x="121207" y="144074"/>
                  </a:lnTo>
                  <a:lnTo>
                    <a:pt x="124729" y="142832"/>
                  </a:lnTo>
                  <a:lnTo>
                    <a:pt x="131174" y="142133"/>
                  </a:lnTo>
                  <a:lnTo>
                    <a:pt x="132663" y="141241"/>
                  </a:lnTo>
                  <a:lnTo>
                    <a:pt x="133656" y="139852"/>
                  </a:lnTo>
                  <a:lnTo>
                    <a:pt x="134319" y="138133"/>
                  </a:lnTo>
                  <a:lnTo>
                    <a:pt x="135554" y="136987"/>
                  </a:lnTo>
                  <a:lnTo>
                    <a:pt x="139043" y="135713"/>
                  </a:lnTo>
                  <a:lnTo>
                    <a:pt x="140291" y="134580"/>
                  </a:lnTo>
                  <a:lnTo>
                    <a:pt x="141677" y="131204"/>
                  </a:lnTo>
                  <a:lnTo>
                    <a:pt x="142841" y="129986"/>
                  </a:lnTo>
                  <a:lnTo>
                    <a:pt x="152632" y="124079"/>
                  </a:lnTo>
                  <a:lnTo>
                    <a:pt x="155100" y="119923"/>
                  </a:lnTo>
                  <a:lnTo>
                    <a:pt x="156489" y="111003"/>
                  </a:lnTo>
                  <a:lnTo>
                    <a:pt x="157607" y="103527"/>
                  </a:lnTo>
                  <a:lnTo>
                    <a:pt x="162677" y="92260"/>
                  </a:lnTo>
                  <a:lnTo>
                    <a:pt x="166199" y="71928"/>
                  </a:lnTo>
                  <a:lnTo>
                    <a:pt x="169067" y="65523"/>
                  </a:lnTo>
                  <a:lnTo>
                    <a:pt x="171335" y="32396"/>
                  </a:lnTo>
                  <a:lnTo>
                    <a:pt x="171362" y="0"/>
                  </a:lnTo>
                  <a:lnTo>
                    <a:pt x="171362" y="9632"/>
                  </a:lnTo>
                  <a:lnTo>
                    <a:pt x="169245" y="13759"/>
                  </a:lnTo>
                  <a:lnTo>
                    <a:pt x="167569" y="15971"/>
                  </a:lnTo>
                  <a:lnTo>
                    <a:pt x="165707" y="22662"/>
                  </a:lnTo>
                  <a:lnTo>
                    <a:pt x="164305" y="53865"/>
                  </a:lnTo>
                  <a:lnTo>
                    <a:pt x="157741" y="87871"/>
                  </a:lnTo>
                  <a:lnTo>
                    <a:pt x="157132" y="122127"/>
                  </a:lnTo>
                  <a:lnTo>
                    <a:pt x="157079" y="156215"/>
                  </a:lnTo>
                  <a:lnTo>
                    <a:pt x="157074" y="191790"/>
                  </a:lnTo>
                  <a:lnTo>
                    <a:pt x="157074" y="226080"/>
                  </a:lnTo>
                  <a:lnTo>
                    <a:pt x="157074" y="2561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" name="SMARTInkShape-Group57"/>
          <p:cNvGrpSpPr/>
          <p:nvPr/>
        </p:nvGrpSpPr>
        <p:grpSpPr>
          <a:xfrm>
            <a:off x="6715185" y="3764756"/>
            <a:ext cx="428526" cy="550070"/>
            <a:chOff x="6715185" y="3764756"/>
            <a:chExt cx="428526" cy="550070"/>
          </a:xfrm>
        </p:grpSpPr>
        <p:sp>
          <p:nvSpPr>
            <p:cNvPr id="70" name="SMARTInkShape-200"/>
            <p:cNvSpPr/>
            <p:nvPr/>
          </p:nvSpPr>
          <p:spPr>
            <a:xfrm>
              <a:off x="6715185" y="3986319"/>
              <a:ext cx="214254" cy="328507"/>
            </a:xfrm>
            <a:custGeom>
              <a:avLst/>
              <a:gdLst/>
              <a:ahLst/>
              <a:cxnLst/>
              <a:rect l="0" t="0" r="0" b="0"/>
              <a:pathLst>
                <a:path w="214254" h="328507">
                  <a:moveTo>
                    <a:pt x="35659" y="57044"/>
                  </a:moveTo>
                  <a:lnTo>
                    <a:pt x="28515" y="57044"/>
                  </a:lnTo>
                  <a:lnTo>
                    <a:pt x="29309" y="88965"/>
                  </a:lnTo>
                  <a:lnTo>
                    <a:pt x="34666" y="115732"/>
                  </a:lnTo>
                  <a:lnTo>
                    <a:pt x="35571" y="151040"/>
                  </a:lnTo>
                  <a:lnTo>
                    <a:pt x="35646" y="183663"/>
                  </a:lnTo>
                  <a:lnTo>
                    <a:pt x="35658" y="216150"/>
                  </a:lnTo>
                  <a:lnTo>
                    <a:pt x="35659" y="249468"/>
                  </a:lnTo>
                  <a:lnTo>
                    <a:pt x="35659" y="283235"/>
                  </a:lnTo>
                  <a:lnTo>
                    <a:pt x="34865" y="301513"/>
                  </a:lnTo>
                  <a:lnTo>
                    <a:pt x="29507" y="316181"/>
                  </a:lnTo>
                  <a:lnTo>
                    <a:pt x="28515" y="328506"/>
                  </a:lnTo>
                  <a:lnTo>
                    <a:pt x="28515" y="318563"/>
                  </a:lnTo>
                  <a:lnTo>
                    <a:pt x="17873" y="286897"/>
                  </a:lnTo>
                  <a:lnTo>
                    <a:pt x="10038" y="267959"/>
                  </a:lnTo>
                  <a:lnTo>
                    <a:pt x="6549" y="233898"/>
                  </a:lnTo>
                  <a:lnTo>
                    <a:pt x="624" y="199828"/>
                  </a:lnTo>
                  <a:lnTo>
                    <a:pt x="0" y="164254"/>
                  </a:lnTo>
                  <a:lnTo>
                    <a:pt x="752" y="148252"/>
                  </a:lnTo>
                  <a:lnTo>
                    <a:pt x="7218" y="114110"/>
                  </a:lnTo>
                  <a:lnTo>
                    <a:pt x="21519" y="78609"/>
                  </a:lnTo>
                  <a:lnTo>
                    <a:pt x="34091" y="55474"/>
                  </a:lnTo>
                  <a:lnTo>
                    <a:pt x="68932" y="23658"/>
                  </a:lnTo>
                  <a:lnTo>
                    <a:pt x="81589" y="12667"/>
                  </a:lnTo>
                  <a:lnTo>
                    <a:pt x="114280" y="1712"/>
                  </a:lnTo>
                  <a:lnTo>
                    <a:pt x="147580" y="0"/>
                  </a:lnTo>
                  <a:lnTo>
                    <a:pt x="165833" y="708"/>
                  </a:lnTo>
                  <a:lnTo>
                    <a:pt x="180023" y="5552"/>
                  </a:lnTo>
                  <a:lnTo>
                    <a:pt x="187926" y="7171"/>
                  </a:lnTo>
                  <a:lnTo>
                    <a:pt x="196839" y="12545"/>
                  </a:lnTo>
                  <a:lnTo>
                    <a:pt x="204507" y="18371"/>
                  </a:lnTo>
                  <a:lnTo>
                    <a:pt x="209392" y="20011"/>
                  </a:lnTo>
                  <a:lnTo>
                    <a:pt x="211012" y="21243"/>
                  </a:lnTo>
                  <a:lnTo>
                    <a:pt x="212812" y="24728"/>
                  </a:lnTo>
                  <a:lnTo>
                    <a:pt x="214228" y="42627"/>
                  </a:lnTo>
                  <a:lnTo>
                    <a:pt x="214253" y="499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SMARTInkShape-201"/>
            <p:cNvSpPr/>
            <p:nvPr/>
          </p:nvSpPr>
          <p:spPr>
            <a:xfrm>
              <a:off x="7129463" y="3786188"/>
              <a:ext cx="7144" cy="7144"/>
            </a:xfrm>
            <a:custGeom>
              <a:avLst/>
              <a:gdLst/>
              <a:ahLst/>
              <a:cxnLst/>
              <a:rect l="0" t="0" r="0" b="0"/>
              <a:pathLst>
                <a:path w="7144" h="7144">
                  <a:moveTo>
                    <a:pt x="7143" y="7143"/>
                  </a:moveTo>
                  <a:lnTo>
                    <a:pt x="7143" y="3351"/>
                  </a:lnTo>
                  <a:lnTo>
                    <a:pt x="6350" y="2234"/>
                  </a:lnTo>
                  <a:lnTo>
                    <a:pt x="5026" y="1489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Shape-202"/>
            <p:cNvSpPr/>
            <p:nvPr/>
          </p:nvSpPr>
          <p:spPr>
            <a:xfrm>
              <a:off x="6979531" y="3764756"/>
              <a:ext cx="164180" cy="257053"/>
            </a:xfrm>
            <a:custGeom>
              <a:avLst/>
              <a:gdLst/>
              <a:ahLst/>
              <a:cxnLst/>
              <a:rect l="0" t="0" r="0" b="0"/>
              <a:pathLst>
                <a:path w="164180" h="257053">
                  <a:moveTo>
                    <a:pt x="7057" y="78582"/>
                  </a:moveTo>
                  <a:lnTo>
                    <a:pt x="7057" y="89223"/>
                  </a:lnTo>
                  <a:lnTo>
                    <a:pt x="4940" y="93365"/>
                  </a:lnTo>
                  <a:lnTo>
                    <a:pt x="905" y="98699"/>
                  </a:lnTo>
                  <a:lnTo>
                    <a:pt x="108" y="105457"/>
                  </a:lnTo>
                  <a:lnTo>
                    <a:pt x="0" y="109840"/>
                  </a:lnTo>
                  <a:lnTo>
                    <a:pt x="2067" y="114435"/>
                  </a:lnTo>
                  <a:lnTo>
                    <a:pt x="3730" y="116771"/>
                  </a:lnTo>
                  <a:lnTo>
                    <a:pt x="6427" y="118329"/>
                  </a:lnTo>
                  <a:lnTo>
                    <a:pt x="20043" y="122945"/>
                  </a:lnTo>
                  <a:lnTo>
                    <a:pt x="25528" y="126080"/>
                  </a:lnTo>
                  <a:lnTo>
                    <a:pt x="59708" y="135798"/>
                  </a:lnTo>
                  <a:lnTo>
                    <a:pt x="92797" y="144508"/>
                  </a:lnTo>
                  <a:lnTo>
                    <a:pt x="128478" y="159640"/>
                  </a:lnTo>
                  <a:lnTo>
                    <a:pt x="159100" y="180978"/>
                  </a:lnTo>
                  <a:lnTo>
                    <a:pt x="161944" y="187855"/>
                  </a:lnTo>
                  <a:lnTo>
                    <a:pt x="164179" y="216607"/>
                  </a:lnTo>
                  <a:lnTo>
                    <a:pt x="162085" y="221417"/>
                  </a:lnTo>
                  <a:lnTo>
                    <a:pt x="160415" y="223812"/>
                  </a:lnTo>
                  <a:lnTo>
                    <a:pt x="141973" y="235741"/>
                  </a:lnTo>
                  <a:lnTo>
                    <a:pt x="109403" y="252412"/>
                  </a:lnTo>
                  <a:lnTo>
                    <a:pt x="98940" y="255764"/>
                  </a:lnTo>
                  <a:lnTo>
                    <a:pt x="71077" y="257052"/>
                  </a:lnTo>
                  <a:lnTo>
                    <a:pt x="65143" y="255003"/>
                  </a:lnTo>
                  <a:lnTo>
                    <a:pt x="45193" y="238040"/>
                  </a:lnTo>
                  <a:lnTo>
                    <a:pt x="40410" y="233325"/>
                  </a:lnTo>
                  <a:lnTo>
                    <a:pt x="37755" y="222234"/>
                  </a:lnTo>
                  <a:lnTo>
                    <a:pt x="35756" y="187589"/>
                  </a:lnTo>
                  <a:lnTo>
                    <a:pt x="41359" y="168964"/>
                  </a:lnTo>
                  <a:lnTo>
                    <a:pt x="53972" y="139691"/>
                  </a:lnTo>
                  <a:lnTo>
                    <a:pt x="57734" y="121294"/>
                  </a:lnTo>
                  <a:lnTo>
                    <a:pt x="76443" y="91478"/>
                  </a:lnTo>
                  <a:lnTo>
                    <a:pt x="91199" y="77131"/>
                  </a:lnTo>
                  <a:lnTo>
                    <a:pt x="111769" y="45334"/>
                  </a:lnTo>
                  <a:lnTo>
                    <a:pt x="119227" y="30239"/>
                  </a:lnTo>
                  <a:lnTo>
                    <a:pt x="121204" y="24553"/>
                  </a:lnTo>
                  <a:lnTo>
                    <a:pt x="135320" y="7477"/>
                  </a:lnTo>
                  <a:lnTo>
                    <a:pt x="135644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SMARTInkShape-203"/>
            <p:cNvSpPr/>
            <p:nvPr/>
          </p:nvSpPr>
          <p:spPr>
            <a:xfrm>
              <a:off x="6965156" y="3764843"/>
              <a:ext cx="100014" cy="64208"/>
            </a:xfrm>
            <a:custGeom>
              <a:avLst/>
              <a:gdLst/>
              <a:ahLst/>
              <a:cxnLst/>
              <a:rect l="0" t="0" r="0" b="0"/>
              <a:pathLst>
                <a:path w="100014" h="64208">
                  <a:moveTo>
                    <a:pt x="100013" y="21345"/>
                  </a:moveTo>
                  <a:lnTo>
                    <a:pt x="100013" y="17552"/>
                  </a:lnTo>
                  <a:lnTo>
                    <a:pt x="99219" y="16435"/>
                  </a:lnTo>
                  <a:lnTo>
                    <a:pt x="97896" y="15691"/>
                  </a:lnTo>
                  <a:lnTo>
                    <a:pt x="92736" y="14397"/>
                  </a:lnTo>
                  <a:lnTo>
                    <a:pt x="89371" y="14288"/>
                  </a:lnTo>
                  <a:lnTo>
                    <a:pt x="88155" y="13465"/>
                  </a:lnTo>
                  <a:lnTo>
                    <a:pt x="87345" y="12123"/>
                  </a:lnTo>
                  <a:lnTo>
                    <a:pt x="86805" y="10434"/>
                  </a:lnTo>
                  <a:lnTo>
                    <a:pt x="85652" y="9308"/>
                  </a:lnTo>
                  <a:lnTo>
                    <a:pt x="82253" y="8057"/>
                  </a:lnTo>
                  <a:lnTo>
                    <a:pt x="59331" y="6268"/>
                  </a:lnTo>
                  <a:lnTo>
                    <a:pt x="49966" y="1404"/>
                  </a:lnTo>
                  <a:lnTo>
                    <a:pt x="37127" y="0"/>
                  </a:lnTo>
                  <a:lnTo>
                    <a:pt x="28133" y="5579"/>
                  </a:lnTo>
                  <a:lnTo>
                    <a:pt x="25899" y="6071"/>
                  </a:lnTo>
                  <a:lnTo>
                    <a:pt x="14249" y="12581"/>
                  </a:lnTo>
                  <a:lnTo>
                    <a:pt x="11880" y="13121"/>
                  </a:lnTo>
                  <a:lnTo>
                    <a:pt x="10301" y="14275"/>
                  </a:lnTo>
                  <a:lnTo>
                    <a:pt x="9249" y="15838"/>
                  </a:lnTo>
                  <a:lnTo>
                    <a:pt x="7286" y="19691"/>
                  </a:lnTo>
                  <a:lnTo>
                    <a:pt x="2512" y="26322"/>
                  </a:lnTo>
                  <a:lnTo>
                    <a:pt x="744" y="33315"/>
                  </a:lnTo>
                  <a:lnTo>
                    <a:pt x="0" y="6420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" name="SMARTInkShape-Group58"/>
          <p:cNvGrpSpPr/>
          <p:nvPr/>
        </p:nvGrpSpPr>
        <p:grpSpPr>
          <a:xfrm>
            <a:off x="7436644" y="4157663"/>
            <a:ext cx="278795" cy="221457"/>
            <a:chOff x="7436644" y="4157663"/>
            <a:chExt cx="278795" cy="221457"/>
          </a:xfrm>
        </p:grpSpPr>
        <p:sp>
          <p:nvSpPr>
            <p:cNvPr id="75" name="SMARTInkShape-204"/>
            <p:cNvSpPr/>
            <p:nvPr/>
          </p:nvSpPr>
          <p:spPr>
            <a:xfrm>
              <a:off x="7450931" y="4157663"/>
              <a:ext cx="214314" cy="7144"/>
            </a:xfrm>
            <a:custGeom>
              <a:avLst/>
              <a:gdLst/>
              <a:ahLst/>
              <a:cxnLst/>
              <a:rect l="0" t="0" r="0" b="0"/>
              <a:pathLst>
                <a:path w="214314" h="7144">
                  <a:moveTo>
                    <a:pt x="214313" y="7143"/>
                  </a:moveTo>
                  <a:lnTo>
                    <a:pt x="210520" y="3351"/>
                  </a:lnTo>
                  <a:lnTo>
                    <a:pt x="206542" y="1489"/>
                  </a:lnTo>
                  <a:lnTo>
                    <a:pt x="172297" y="38"/>
                  </a:lnTo>
                  <a:lnTo>
                    <a:pt x="138163" y="1"/>
                  </a:lnTo>
                  <a:lnTo>
                    <a:pt x="103391" y="0"/>
                  </a:lnTo>
                  <a:lnTo>
                    <a:pt x="70114" y="0"/>
                  </a:lnTo>
                  <a:lnTo>
                    <a:pt x="38402" y="6150"/>
                  </a:lnTo>
                  <a:lnTo>
                    <a:pt x="2736" y="7138"/>
                  </a:lnTo>
                  <a:lnTo>
                    <a:pt x="0" y="714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Shape-205"/>
            <p:cNvSpPr/>
            <p:nvPr/>
          </p:nvSpPr>
          <p:spPr>
            <a:xfrm>
              <a:off x="7436644" y="4356067"/>
              <a:ext cx="278795" cy="23053"/>
            </a:xfrm>
            <a:custGeom>
              <a:avLst/>
              <a:gdLst/>
              <a:ahLst/>
              <a:cxnLst/>
              <a:rect l="0" t="0" r="0" b="0"/>
              <a:pathLst>
                <a:path w="278795" h="23053">
                  <a:moveTo>
                    <a:pt x="278794" y="0"/>
                  </a:moveTo>
                  <a:lnTo>
                    <a:pt x="248165" y="3568"/>
                  </a:lnTo>
                  <a:lnTo>
                    <a:pt x="217294" y="7738"/>
                  </a:lnTo>
                  <a:lnTo>
                    <a:pt x="186327" y="8561"/>
                  </a:lnTo>
                  <a:lnTo>
                    <a:pt x="157279" y="10840"/>
                  </a:lnTo>
                  <a:lnTo>
                    <a:pt x="128611" y="14907"/>
                  </a:lnTo>
                  <a:lnTo>
                    <a:pt x="100016" y="15710"/>
                  </a:lnTo>
                  <a:lnTo>
                    <a:pt x="73554" y="17985"/>
                  </a:lnTo>
                  <a:lnTo>
                    <a:pt x="52805" y="22051"/>
                  </a:lnTo>
                  <a:lnTo>
                    <a:pt x="19478" y="23026"/>
                  </a:lnTo>
                  <a:lnTo>
                    <a:pt x="0" y="2305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8" name="SMARTInkShape-206"/>
          <p:cNvSpPr/>
          <p:nvPr/>
        </p:nvSpPr>
        <p:spPr>
          <a:xfrm>
            <a:off x="7886701" y="3686201"/>
            <a:ext cx="290563" cy="592474"/>
          </a:xfrm>
          <a:custGeom>
            <a:avLst/>
            <a:gdLst/>
            <a:ahLst/>
            <a:cxnLst/>
            <a:rect l="0" t="0" r="0" b="0"/>
            <a:pathLst>
              <a:path w="290563" h="592474">
                <a:moveTo>
                  <a:pt x="257174" y="14262"/>
                </a:moveTo>
                <a:lnTo>
                  <a:pt x="225856" y="14262"/>
                </a:lnTo>
                <a:lnTo>
                  <a:pt x="192701" y="14262"/>
                </a:lnTo>
                <a:lnTo>
                  <a:pt x="161323" y="14262"/>
                </a:lnTo>
                <a:lnTo>
                  <a:pt x="126091" y="14262"/>
                </a:lnTo>
                <a:lnTo>
                  <a:pt x="107210" y="13468"/>
                </a:lnTo>
                <a:lnTo>
                  <a:pt x="74825" y="7780"/>
                </a:lnTo>
                <a:lnTo>
                  <a:pt x="39588" y="6382"/>
                </a:lnTo>
                <a:lnTo>
                  <a:pt x="14688" y="172"/>
                </a:lnTo>
                <a:lnTo>
                  <a:pt x="8292" y="0"/>
                </a:lnTo>
                <a:lnTo>
                  <a:pt x="7909" y="785"/>
                </a:lnTo>
                <a:lnTo>
                  <a:pt x="7144" y="34752"/>
                </a:lnTo>
                <a:lnTo>
                  <a:pt x="7143" y="67527"/>
                </a:lnTo>
                <a:lnTo>
                  <a:pt x="7143" y="95603"/>
                </a:lnTo>
                <a:lnTo>
                  <a:pt x="7143" y="127696"/>
                </a:lnTo>
                <a:lnTo>
                  <a:pt x="7143" y="161875"/>
                </a:lnTo>
                <a:lnTo>
                  <a:pt x="7143" y="192380"/>
                </a:lnTo>
                <a:lnTo>
                  <a:pt x="7143" y="221336"/>
                </a:lnTo>
                <a:lnTo>
                  <a:pt x="5026" y="255020"/>
                </a:lnTo>
                <a:lnTo>
                  <a:pt x="660" y="279888"/>
                </a:lnTo>
                <a:lnTo>
                  <a:pt x="6" y="305705"/>
                </a:lnTo>
                <a:lnTo>
                  <a:pt x="0" y="300877"/>
                </a:lnTo>
                <a:lnTo>
                  <a:pt x="8069" y="280601"/>
                </a:lnTo>
                <a:lnTo>
                  <a:pt x="34551" y="245136"/>
                </a:lnTo>
                <a:lnTo>
                  <a:pt x="68168" y="222809"/>
                </a:lnTo>
                <a:lnTo>
                  <a:pt x="98542" y="210267"/>
                </a:lnTo>
                <a:lnTo>
                  <a:pt x="128296" y="202263"/>
                </a:lnTo>
                <a:lnTo>
                  <a:pt x="152048" y="202786"/>
                </a:lnTo>
                <a:lnTo>
                  <a:pt x="184726" y="210075"/>
                </a:lnTo>
                <a:lnTo>
                  <a:pt x="214906" y="224861"/>
                </a:lnTo>
                <a:lnTo>
                  <a:pt x="246385" y="243069"/>
                </a:lnTo>
                <a:lnTo>
                  <a:pt x="263237" y="259328"/>
                </a:lnTo>
                <a:lnTo>
                  <a:pt x="272569" y="273198"/>
                </a:lnTo>
                <a:lnTo>
                  <a:pt x="285027" y="305857"/>
                </a:lnTo>
                <a:lnTo>
                  <a:pt x="290562" y="330319"/>
                </a:lnTo>
                <a:lnTo>
                  <a:pt x="290084" y="357675"/>
                </a:lnTo>
                <a:lnTo>
                  <a:pt x="282800" y="385888"/>
                </a:lnTo>
                <a:lnTo>
                  <a:pt x="270588" y="414356"/>
                </a:lnTo>
                <a:lnTo>
                  <a:pt x="256914" y="442900"/>
                </a:lnTo>
                <a:lnTo>
                  <a:pt x="240692" y="469348"/>
                </a:lnTo>
                <a:lnTo>
                  <a:pt x="210085" y="499619"/>
                </a:lnTo>
                <a:lnTo>
                  <a:pt x="178375" y="528529"/>
                </a:lnTo>
                <a:lnTo>
                  <a:pt x="151628" y="549224"/>
                </a:lnTo>
                <a:lnTo>
                  <a:pt x="116262" y="568725"/>
                </a:lnTo>
                <a:lnTo>
                  <a:pt x="83748" y="583018"/>
                </a:lnTo>
                <a:lnTo>
                  <a:pt x="58875" y="590717"/>
                </a:lnTo>
                <a:lnTo>
                  <a:pt x="38440" y="592473"/>
                </a:lnTo>
                <a:lnTo>
                  <a:pt x="30842" y="590596"/>
                </a:lnTo>
                <a:lnTo>
                  <a:pt x="22104" y="587194"/>
                </a:lnTo>
                <a:lnTo>
                  <a:pt x="19498" y="586716"/>
                </a:lnTo>
                <a:lnTo>
                  <a:pt x="17761" y="585605"/>
                </a:lnTo>
                <a:lnTo>
                  <a:pt x="16603" y="584069"/>
                </a:lnTo>
                <a:lnTo>
                  <a:pt x="14522" y="580247"/>
                </a:lnTo>
                <a:lnTo>
                  <a:pt x="9682" y="573632"/>
                </a:lnTo>
                <a:lnTo>
                  <a:pt x="7477" y="565712"/>
                </a:lnTo>
                <a:lnTo>
                  <a:pt x="7143" y="550043"/>
                </a:lnTo>
              </a:path>
            </a:pathLst>
          </a:custGeom>
          <a:ln w="19050">
            <a:solidFill>
              <a:srgbClr val="8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SMARTInkShape-207"/>
          <p:cNvSpPr/>
          <p:nvPr/>
        </p:nvSpPr>
        <p:spPr>
          <a:xfrm>
            <a:off x="6036469" y="3743325"/>
            <a:ext cx="171451" cy="221457"/>
          </a:xfrm>
          <a:custGeom>
            <a:avLst/>
            <a:gdLst/>
            <a:ahLst/>
            <a:cxnLst/>
            <a:rect l="0" t="0" r="0" b="0"/>
            <a:pathLst>
              <a:path w="171451" h="221457">
                <a:moveTo>
                  <a:pt x="171450" y="0"/>
                </a:moveTo>
                <a:lnTo>
                  <a:pt x="171450" y="6150"/>
                </a:lnTo>
                <a:lnTo>
                  <a:pt x="167658" y="10642"/>
                </a:lnTo>
                <a:lnTo>
                  <a:pt x="165795" y="16900"/>
                </a:lnTo>
                <a:lnTo>
                  <a:pt x="165299" y="20791"/>
                </a:lnTo>
                <a:lnTo>
                  <a:pt x="160514" y="29349"/>
                </a:lnTo>
                <a:lnTo>
                  <a:pt x="141052" y="59335"/>
                </a:lnTo>
                <a:lnTo>
                  <a:pt x="113118" y="93157"/>
                </a:lnTo>
                <a:lnTo>
                  <a:pt x="78425" y="128625"/>
                </a:lnTo>
                <a:lnTo>
                  <a:pt x="44959" y="164311"/>
                </a:lnTo>
                <a:lnTo>
                  <a:pt x="16588" y="199398"/>
                </a:lnTo>
                <a:lnTo>
                  <a:pt x="0" y="221456"/>
                </a:lnTo>
              </a:path>
            </a:pathLst>
          </a:custGeom>
          <a:ln w="19050">
            <a:solidFill>
              <a:srgbClr val="8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2" name="SMARTInkShape-Group66"/>
          <p:cNvGrpSpPr/>
          <p:nvPr/>
        </p:nvGrpSpPr>
        <p:grpSpPr>
          <a:xfrm>
            <a:off x="5993606" y="4515257"/>
            <a:ext cx="357189" cy="192475"/>
            <a:chOff x="5993606" y="4515257"/>
            <a:chExt cx="357189" cy="192475"/>
          </a:xfrm>
        </p:grpSpPr>
        <p:sp>
          <p:nvSpPr>
            <p:cNvPr id="80" name="SMARTInkShape-208"/>
            <p:cNvSpPr/>
            <p:nvPr/>
          </p:nvSpPr>
          <p:spPr>
            <a:xfrm>
              <a:off x="5993606" y="4536281"/>
              <a:ext cx="121445" cy="171451"/>
            </a:xfrm>
            <a:custGeom>
              <a:avLst/>
              <a:gdLst/>
              <a:ahLst/>
              <a:cxnLst/>
              <a:rect l="0" t="0" r="0" b="0"/>
              <a:pathLst>
                <a:path w="121445" h="171451">
                  <a:moveTo>
                    <a:pt x="121444" y="0"/>
                  </a:moveTo>
                  <a:lnTo>
                    <a:pt x="121444" y="3792"/>
                  </a:lnTo>
                  <a:lnTo>
                    <a:pt x="111501" y="26736"/>
                  </a:lnTo>
                  <a:lnTo>
                    <a:pt x="92187" y="57848"/>
                  </a:lnTo>
                  <a:lnTo>
                    <a:pt x="68173" y="92960"/>
                  </a:lnTo>
                  <a:lnTo>
                    <a:pt x="39081" y="128600"/>
                  </a:lnTo>
                  <a:lnTo>
                    <a:pt x="13404" y="161508"/>
                  </a:lnTo>
                  <a:lnTo>
                    <a:pt x="7809" y="167032"/>
                  </a:lnTo>
                  <a:lnTo>
                    <a:pt x="0" y="171450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SMARTInkShape-209"/>
            <p:cNvSpPr/>
            <p:nvPr/>
          </p:nvSpPr>
          <p:spPr>
            <a:xfrm>
              <a:off x="6165056" y="4515257"/>
              <a:ext cx="185739" cy="189079"/>
            </a:xfrm>
            <a:custGeom>
              <a:avLst/>
              <a:gdLst/>
              <a:ahLst/>
              <a:cxnLst/>
              <a:rect l="0" t="0" r="0" b="0"/>
              <a:pathLst>
                <a:path w="185739" h="189079">
                  <a:moveTo>
                    <a:pt x="0" y="21024"/>
                  </a:moveTo>
                  <a:lnTo>
                    <a:pt x="3792" y="21024"/>
                  </a:lnTo>
                  <a:lnTo>
                    <a:pt x="7771" y="18908"/>
                  </a:lnTo>
                  <a:lnTo>
                    <a:pt x="27642" y="4231"/>
                  </a:lnTo>
                  <a:lnTo>
                    <a:pt x="40910" y="968"/>
                  </a:lnTo>
                  <a:lnTo>
                    <a:pt x="54896" y="0"/>
                  </a:lnTo>
                  <a:lnTo>
                    <a:pt x="69094" y="3506"/>
                  </a:lnTo>
                  <a:lnTo>
                    <a:pt x="102396" y="19526"/>
                  </a:lnTo>
                  <a:lnTo>
                    <a:pt x="111919" y="27238"/>
                  </a:lnTo>
                  <a:lnTo>
                    <a:pt x="117211" y="35957"/>
                  </a:lnTo>
                  <a:lnTo>
                    <a:pt x="128843" y="66060"/>
                  </a:lnTo>
                  <a:lnTo>
                    <a:pt x="133690" y="85962"/>
                  </a:lnTo>
                  <a:lnTo>
                    <a:pt x="134031" y="99892"/>
                  </a:lnTo>
                  <a:lnTo>
                    <a:pt x="125669" y="135362"/>
                  </a:lnTo>
                  <a:lnTo>
                    <a:pt x="120691" y="158203"/>
                  </a:lnTo>
                  <a:lnTo>
                    <a:pt x="105459" y="179034"/>
                  </a:lnTo>
                  <a:lnTo>
                    <a:pt x="98200" y="182532"/>
                  </a:lnTo>
                  <a:lnTo>
                    <a:pt x="75962" y="189078"/>
                  </a:lnTo>
                  <a:lnTo>
                    <a:pt x="40607" y="184664"/>
                  </a:lnTo>
                  <a:lnTo>
                    <a:pt x="31699" y="179665"/>
                  </a:lnTo>
                  <a:lnTo>
                    <a:pt x="15728" y="165275"/>
                  </a:lnTo>
                  <a:lnTo>
                    <a:pt x="14928" y="162394"/>
                  </a:lnTo>
                  <a:lnTo>
                    <a:pt x="14714" y="160515"/>
                  </a:lnTo>
                  <a:lnTo>
                    <a:pt x="16594" y="156309"/>
                  </a:lnTo>
                  <a:lnTo>
                    <a:pt x="18207" y="154077"/>
                  </a:lnTo>
                  <a:lnTo>
                    <a:pt x="22115" y="151596"/>
                  </a:lnTo>
                  <a:lnTo>
                    <a:pt x="47783" y="143207"/>
                  </a:lnTo>
                  <a:lnTo>
                    <a:pt x="83443" y="142497"/>
                  </a:lnTo>
                  <a:lnTo>
                    <a:pt x="102413" y="143267"/>
                  </a:lnTo>
                  <a:lnTo>
                    <a:pt x="134344" y="153110"/>
                  </a:lnTo>
                  <a:lnTo>
                    <a:pt x="155176" y="158392"/>
                  </a:lnTo>
                  <a:lnTo>
                    <a:pt x="178542" y="176113"/>
                  </a:lnTo>
                  <a:lnTo>
                    <a:pt x="185738" y="178187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7" name="SMARTInkShape-Group67"/>
          <p:cNvGrpSpPr/>
          <p:nvPr/>
        </p:nvGrpSpPr>
        <p:grpSpPr>
          <a:xfrm>
            <a:off x="5550694" y="3707606"/>
            <a:ext cx="1092995" cy="1193008"/>
            <a:chOff x="5550694" y="3707606"/>
            <a:chExt cx="1092995" cy="1193008"/>
          </a:xfrm>
        </p:grpSpPr>
        <p:sp>
          <p:nvSpPr>
            <p:cNvPr id="83" name="SMARTInkShape-210"/>
            <p:cNvSpPr/>
            <p:nvPr/>
          </p:nvSpPr>
          <p:spPr>
            <a:xfrm>
              <a:off x="5550694" y="4793456"/>
              <a:ext cx="28576" cy="107158"/>
            </a:xfrm>
            <a:custGeom>
              <a:avLst/>
              <a:gdLst/>
              <a:ahLst/>
              <a:cxnLst/>
              <a:rect l="0" t="0" r="0" b="0"/>
              <a:pathLst>
                <a:path w="28576" h="107158">
                  <a:moveTo>
                    <a:pt x="28575" y="0"/>
                  </a:moveTo>
                  <a:lnTo>
                    <a:pt x="28575" y="6151"/>
                  </a:lnTo>
                  <a:lnTo>
                    <a:pt x="22920" y="22555"/>
                  </a:lnTo>
                  <a:lnTo>
                    <a:pt x="13791" y="57876"/>
                  </a:lnTo>
                  <a:lnTo>
                    <a:pt x="5610" y="92306"/>
                  </a:lnTo>
                  <a:lnTo>
                    <a:pt x="0" y="107157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SMARTInkShape-211"/>
            <p:cNvSpPr/>
            <p:nvPr/>
          </p:nvSpPr>
          <p:spPr>
            <a:xfrm>
              <a:off x="6065044" y="3707606"/>
              <a:ext cx="578645" cy="635795"/>
            </a:xfrm>
            <a:custGeom>
              <a:avLst/>
              <a:gdLst/>
              <a:ahLst/>
              <a:cxnLst/>
              <a:rect l="0" t="0" r="0" b="0"/>
              <a:pathLst>
                <a:path w="578645" h="635795">
                  <a:moveTo>
                    <a:pt x="0" y="635794"/>
                  </a:moveTo>
                  <a:lnTo>
                    <a:pt x="0" y="628650"/>
                  </a:lnTo>
                  <a:lnTo>
                    <a:pt x="3791" y="628650"/>
                  </a:lnTo>
                  <a:lnTo>
                    <a:pt x="4909" y="627857"/>
                  </a:lnTo>
                  <a:lnTo>
                    <a:pt x="5654" y="626534"/>
                  </a:lnTo>
                  <a:lnTo>
                    <a:pt x="6702" y="618763"/>
                  </a:lnTo>
                  <a:lnTo>
                    <a:pt x="6849" y="614915"/>
                  </a:lnTo>
                  <a:lnTo>
                    <a:pt x="8535" y="611556"/>
                  </a:lnTo>
                  <a:lnTo>
                    <a:pt x="34570" y="580683"/>
                  </a:lnTo>
                  <a:lnTo>
                    <a:pt x="59429" y="549397"/>
                  </a:lnTo>
                  <a:lnTo>
                    <a:pt x="82382" y="517568"/>
                  </a:lnTo>
                  <a:lnTo>
                    <a:pt x="101139" y="490080"/>
                  </a:lnTo>
                  <a:lnTo>
                    <a:pt x="121777" y="461827"/>
                  </a:lnTo>
                  <a:lnTo>
                    <a:pt x="146766" y="433347"/>
                  </a:lnTo>
                  <a:lnTo>
                    <a:pt x="170486" y="404801"/>
                  </a:lnTo>
                  <a:lnTo>
                    <a:pt x="196388" y="372441"/>
                  </a:lnTo>
                  <a:lnTo>
                    <a:pt x="224171" y="337719"/>
                  </a:lnTo>
                  <a:lnTo>
                    <a:pt x="256303" y="302295"/>
                  </a:lnTo>
                  <a:lnTo>
                    <a:pt x="290959" y="266663"/>
                  </a:lnTo>
                  <a:lnTo>
                    <a:pt x="326363" y="230970"/>
                  </a:lnTo>
                  <a:lnTo>
                    <a:pt x="361989" y="195260"/>
                  </a:lnTo>
                  <a:lnTo>
                    <a:pt x="387896" y="171448"/>
                  </a:lnTo>
                  <a:lnTo>
                    <a:pt x="414491" y="147637"/>
                  </a:lnTo>
                  <a:lnTo>
                    <a:pt x="439541" y="123825"/>
                  </a:lnTo>
                  <a:lnTo>
                    <a:pt x="472164" y="91899"/>
                  </a:lnTo>
                  <a:lnTo>
                    <a:pt x="505731" y="62331"/>
                  </a:lnTo>
                  <a:lnTo>
                    <a:pt x="541222" y="30392"/>
                  </a:lnTo>
                  <a:lnTo>
                    <a:pt x="578644" y="0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SMARTInkShape-212"/>
            <p:cNvSpPr/>
            <p:nvPr/>
          </p:nvSpPr>
          <p:spPr>
            <a:xfrm>
              <a:off x="5557838" y="4521994"/>
              <a:ext cx="128588" cy="207170"/>
            </a:xfrm>
            <a:custGeom>
              <a:avLst/>
              <a:gdLst/>
              <a:ahLst/>
              <a:cxnLst/>
              <a:rect l="0" t="0" r="0" b="0"/>
              <a:pathLst>
                <a:path w="128588" h="207170">
                  <a:moveTo>
                    <a:pt x="128587" y="0"/>
                  </a:moveTo>
                  <a:lnTo>
                    <a:pt x="124795" y="0"/>
                  </a:lnTo>
                  <a:lnTo>
                    <a:pt x="123677" y="794"/>
                  </a:lnTo>
                  <a:lnTo>
                    <a:pt x="122933" y="2116"/>
                  </a:lnTo>
                  <a:lnTo>
                    <a:pt x="122437" y="3792"/>
                  </a:lnTo>
                  <a:lnTo>
                    <a:pt x="113803" y="14473"/>
                  </a:lnTo>
                  <a:lnTo>
                    <a:pt x="107008" y="23603"/>
                  </a:lnTo>
                  <a:lnTo>
                    <a:pt x="84327" y="58688"/>
                  </a:lnTo>
                  <a:lnTo>
                    <a:pt x="65912" y="89534"/>
                  </a:lnTo>
                  <a:lnTo>
                    <a:pt x="51295" y="120785"/>
                  </a:lnTo>
                  <a:lnTo>
                    <a:pt x="30547" y="154959"/>
                  </a:lnTo>
                  <a:lnTo>
                    <a:pt x="8805" y="187661"/>
                  </a:lnTo>
                  <a:lnTo>
                    <a:pt x="0" y="207169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SMARTInkShape-213"/>
            <p:cNvSpPr/>
            <p:nvPr/>
          </p:nvSpPr>
          <p:spPr>
            <a:xfrm>
              <a:off x="5786438" y="3979069"/>
              <a:ext cx="285751" cy="378620"/>
            </a:xfrm>
            <a:custGeom>
              <a:avLst/>
              <a:gdLst/>
              <a:ahLst/>
              <a:cxnLst/>
              <a:rect l="0" t="0" r="0" b="0"/>
              <a:pathLst>
                <a:path w="285751" h="378620">
                  <a:moveTo>
                    <a:pt x="0" y="378619"/>
                  </a:moveTo>
                  <a:lnTo>
                    <a:pt x="26735" y="345732"/>
                  </a:lnTo>
                  <a:lnTo>
                    <a:pt x="51053" y="314913"/>
                  </a:lnTo>
                  <a:lnTo>
                    <a:pt x="71747" y="287600"/>
                  </a:lnTo>
                  <a:lnTo>
                    <a:pt x="92960" y="258605"/>
                  </a:lnTo>
                  <a:lnTo>
                    <a:pt x="115121" y="225231"/>
                  </a:lnTo>
                  <a:lnTo>
                    <a:pt x="132391" y="201967"/>
                  </a:lnTo>
                  <a:lnTo>
                    <a:pt x="150651" y="176282"/>
                  </a:lnTo>
                  <a:lnTo>
                    <a:pt x="169349" y="148991"/>
                  </a:lnTo>
                  <a:lnTo>
                    <a:pt x="188243" y="120987"/>
                  </a:lnTo>
                  <a:lnTo>
                    <a:pt x="207224" y="92665"/>
                  </a:lnTo>
                  <a:lnTo>
                    <a:pt x="226243" y="65791"/>
                  </a:lnTo>
                  <a:lnTo>
                    <a:pt x="254007" y="33605"/>
                  </a:lnTo>
                  <a:lnTo>
                    <a:pt x="285750" y="0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" name="SMARTInkShape-Group68"/>
          <p:cNvGrpSpPr/>
          <p:nvPr/>
        </p:nvGrpSpPr>
        <p:grpSpPr>
          <a:xfrm>
            <a:off x="7836694" y="3393281"/>
            <a:ext cx="857251" cy="885826"/>
            <a:chOff x="7836694" y="3393281"/>
            <a:chExt cx="857251" cy="885826"/>
          </a:xfrm>
        </p:grpSpPr>
        <p:sp>
          <p:nvSpPr>
            <p:cNvPr id="88" name="SMARTInkShape-214"/>
            <p:cNvSpPr/>
            <p:nvPr/>
          </p:nvSpPr>
          <p:spPr>
            <a:xfrm>
              <a:off x="8286750" y="3751626"/>
              <a:ext cx="157164" cy="341288"/>
            </a:xfrm>
            <a:custGeom>
              <a:avLst/>
              <a:gdLst/>
              <a:ahLst/>
              <a:cxnLst/>
              <a:rect l="0" t="0" r="0" b="0"/>
              <a:pathLst>
                <a:path w="157164" h="341288">
                  <a:moveTo>
                    <a:pt x="0" y="48849"/>
                  </a:moveTo>
                  <a:lnTo>
                    <a:pt x="0" y="80770"/>
                  </a:lnTo>
                  <a:lnTo>
                    <a:pt x="794" y="94378"/>
                  </a:lnTo>
                  <a:lnTo>
                    <a:pt x="6482" y="123486"/>
                  </a:lnTo>
                  <a:lnTo>
                    <a:pt x="9129" y="147377"/>
                  </a:lnTo>
                  <a:lnTo>
                    <a:pt x="18517" y="178181"/>
                  </a:lnTo>
                  <a:lnTo>
                    <a:pt x="24840" y="213253"/>
                  </a:lnTo>
                  <a:lnTo>
                    <a:pt x="30199" y="246770"/>
                  </a:lnTo>
                  <a:lnTo>
                    <a:pt x="34082" y="264655"/>
                  </a:lnTo>
                  <a:lnTo>
                    <a:pt x="35575" y="298384"/>
                  </a:lnTo>
                  <a:lnTo>
                    <a:pt x="35710" y="328396"/>
                  </a:lnTo>
                  <a:lnTo>
                    <a:pt x="33599" y="333959"/>
                  </a:lnTo>
                  <a:lnTo>
                    <a:pt x="28869" y="341287"/>
                  </a:lnTo>
                  <a:lnTo>
                    <a:pt x="27799" y="324621"/>
                  </a:lnTo>
                  <a:lnTo>
                    <a:pt x="23671" y="314533"/>
                  </a:lnTo>
                  <a:lnTo>
                    <a:pt x="16719" y="281851"/>
                  </a:lnTo>
                  <a:lnTo>
                    <a:pt x="10815" y="248513"/>
                  </a:lnTo>
                  <a:lnTo>
                    <a:pt x="7869" y="219434"/>
                  </a:lnTo>
                  <a:lnTo>
                    <a:pt x="7287" y="183939"/>
                  </a:lnTo>
                  <a:lnTo>
                    <a:pt x="7172" y="150146"/>
                  </a:lnTo>
                  <a:lnTo>
                    <a:pt x="12853" y="115631"/>
                  </a:lnTo>
                  <a:lnTo>
                    <a:pt x="21618" y="85059"/>
                  </a:lnTo>
                  <a:lnTo>
                    <a:pt x="34785" y="56090"/>
                  </a:lnTo>
                  <a:lnTo>
                    <a:pt x="62040" y="23082"/>
                  </a:lnTo>
                  <a:lnTo>
                    <a:pt x="76238" y="12287"/>
                  </a:lnTo>
                  <a:lnTo>
                    <a:pt x="102264" y="1446"/>
                  </a:lnTo>
                  <a:lnTo>
                    <a:pt x="108421" y="0"/>
                  </a:lnTo>
                  <a:lnTo>
                    <a:pt x="115921" y="1474"/>
                  </a:lnTo>
                  <a:lnTo>
                    <a:pt x="129878" y="5095"/>
                  </a:lnTo>
                  <a:lnTo>
                    <a:pt x="137789" y="5722"/>
                  </a:lnTo>
                  <a:lnTo>
                    <a:pt x="142732" y="7986"/>
                  </a:lnTo>
                  <a:lnTo>
                    <a:pt x="148580" y="12114"/>
                  </a:lnTo>
                  <a:lnTo>
                    <a:pt x="157163" y="13130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SMARTInkShape-215"/>
            <p:cNvSpPr/>
            <p:nvPr/>
          </p:nvSpPr>
          <p:spPr>
            <a:xfrm>
              <a:off x="8643938" y="3429000"/>
              <a:ext cx="14288" cy="21432"/>
            </a:xfrm>
            <a:custGeom>
              <a:avLst/>
              <a:gdLst/>
              <a:ahLst/>
              <a:cxnLst/>
              <a:rect l="0" t="0" r="0" b="0"/>
              <a:pathLst>
                <a:path w="14288" h="21432">
                  <a:moveTo>
                    <a:pt x="14287" y="0"/>
                  </a:moveTo>
                  <a:lnTo>
                    <a:pt x="14287" y="6849"/>
                  </a:lnTo>
                  <a:lnTo>
                    <a:pt x="7437" y="13985"/>
                  </a:lnTo>
                  <a:lnTo>
                    <a:pt x="7231" y="17990"/>
                  </a:lnTo>
                  <a:lnTo>
                    <a:pt x="6408" y="19137"/>
                  </a:lnTo>
                  <a:lnTo>
                    <a:pt x="5065" y="19902"/>
                  </a:lnTo>
                  <a:lnTo>
                    <a:pt x="2" y="21431"/>
                  </a:lnTo>
                  <a:lnTo>
                    <a:pt x="0" y="21431"/>
                  </a:lnTo>
                  <a:lnTo>
                    <a:pt x="0" y="21431"/>
                  </a:lnTo>
                  <a:lnTo>
                    <a:pt x="0" y="17639"/>
                  </a:lnTo>
                  <a:lnTo>
                    <a:pt x="793" y="16522"/>
                  </a:lnTo>
                  <a:lnTo>
                    <a:pt x="2116" y="15777"/>
                  </a:lnTo>
                  <a:lnTo>
                    <a:pt x="7117" y="14295"/>
                  </a:lnTo>
                  <a:lnTo>
                    <a:pt x="14199" y="14288"/>
                  </a:lnTo>
                  <a:lnTo>
                    <a:pt x="7435" y="14288"/>
                  </a:lnTo>
                  <a:lnTo>
                    <a:pt x="14261" y="14288"/>
                  </a:lnTo>
                  <a:lnTo>
                    <a:pt x="14286" y="7438"/>
                  </a:lnTo>
                  <a:lnTo>
                    <a:pt x="8135" y="7169"/>
                  </a:lnTo>
                  <a:lnTo>
                    <a:pt x="7804" y="6367"/>
                  </a:lnTo>
                  <a:lnTo>
                    <a:pt x="7231" y="995"/>
                  </a:lnTo>
                  <a:lnTo>
                    <a:pt x="7995" y="664"/>
                  </a:lnTo>
                  <a:close/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SMARTInkShape-216"/>
            <p:cNvSpPr/>
            <p:nvPr/>
          </p:nvSpPr>
          <p:spPr>
            <a:xfrm>
              <a:off x="8494044" y="3393281"/>
              <a:ext cx="192757" cy="205756"/>
            </a:xfrm>
            <a:custGeom>
              <a:avLst/>
              <a:gdLst/>
              <a:ahLst/>
              <a:cxnLst/>
              <a:rect l="0" t="0" r="0" b="0"/>
              <a:pathLst>
                <a:path w="192757" h="205756">
                  <a:moveTo>
                    <a:pt x="164181" y="35719"/>
                  </a:moveTo>
                  <a:lnTo>
                    <a:pt x="157064" y="35719"/>
                  </a:lnTo>
                  <a:lnTo>
                    <a:pt x="164181" y="35719"/>
                  </a:lnTo>
                  <a:lnTo>
                    <a:pt x="153539" y="35719"/>
                  </a:lnTo>
                  <a:lnTo>
                    <a:pt x="149397" y="37836"/>
                  </a:lnTo>
                  <a:lnTo>
                    <a:pt x="147181" y="39511"/>
                  </a:lnTo>
                  <a:lnTo>
                    <a:pt x="140486" y="41373"/>
                  </a:lnTo>
                  <a:lnTo>
                    <a:pt x="119630" y="44849"/>
                  </a:lnTo>
                  <a:lnTo>
                    <a:pt x="106531" y="48478"/>
                  </a:lnTo>
                  <a:lnTo>
                    <a:pt x="92595" y="51670"/>
                  </a:lnTo>
                  <a:lnTo>
                    <a:pt x="64155" y="62324"/>
                  </a:lnTo>
                  <a:lnTo>
                    <a:pt x="55431" y="64212"/>
                  </a:lnTo>
                  <a:lnTo>
                    <a:pt x="30126" y="78716"/>
                  </a:lnTo>
                  <a:lnTo>
                    <a:pt x="16764" y="89711"/>
                  </a:lnTo>
                  <a:lnTo>
                    <a:pt x="7063" y="94362"/>
                  </a:lnTo>
                  <a:lnTo>
                    <a:pt x="1294" y="98897"/>
                  </a:lnTo>
                  <a:lnTo>
                    <a:pt x="506" y="101633"/>
                  </a:lnTo>
                  <a:lnTo>
                    <a:pt x="0" y="106065"/>
                  </a:lnTo>
                  <a:lnTo>
                    <a:pt x="6036" y="113212"/>
                  </a:lnTo>
                  <a:lnTo>
                    <a:pt x="7158" y="112781"/>
                  </a:lnTo>
                  <a:lnTo>
                    <a:pt x="10520" y="110185"/>
                  </a:lnTo>
                  <a:lnTo>
                    <a:pt x="16777" y="108503"/>
                  </a:lnTo>
                  <a:lnTo>
                    <a:pt x="47652" y="107235"/>
                  </a:lnTo>
                  <a:lnTo>
                    <a:pt x="82239" y="107163"/>
                  </a:lnTo>
                  <a:lnTo>
                    <a:pt x="117858" y="107157"/>
                  </a:lnTo>
                  <a:lnTo>
                    <a:pt x="137774" y="107950"/>
                  </a:lnTo>
                  <a:lnTo>
                    <a:pt x="161771" y="117100"/>
                  </a:lnTo>
                  <a:lnTo>
                    <a:pt x="172287" y="123949"/>
                  </a:lnTo>
                  <a:lnTo>
                    <a:pt x="175721" y="128643"/>
                  </a:lnTo>
                  <a:lnTo>
                    <a:pt x="178041" y="133375"/>
                  </a:lnTo>
                  <a:lnTo>
                    <a:pt x="181718" y="138124"/>
                  </a:lnTo>
                  <a:lnTo>
                    <a:pt x="183881" y="144997"/>
                  </a:lnTo>
                  <a:lnTo>
                    <a:pt x="184458" y="149052"/>
                  </a:lnTo>
                  <a:lnTo>
                    <a:pt x="182983" y="157791"/>
                  </a:lnTo>
                  <a:lnTo>
                    <a:pt x="177689" y="169520"/>
                  </a:lnTo>
                  <a:lnTo>
                    <a:pt x="154643" y="195229"/>
                  </a:lnTo>
                  <a:lnTo>
                    <a:pt x="140219" y="203987"/>
                  </a:lnTo>
                  <a:lnTo>
                    <a:pt x="134216" y="205755"/>
                  </a:lnTo>
                  <a:lnTo>
                    <a:pt x="126786" y="204424"/>
                  </a:lnTo>
                  <a:lnTo>
                    <a:pt x="115796" y="199212"/>
                  </a:lnTo>
                  <a:lnTo>
                    <a:pt x="91450" y="183309"/>
                  </a:lnTo>
                  <a:lnTo>
                    <a:pt x="88199" y="176456"/>
                  </a:lnTo>
                  <a:lnTo>
                    <a:pt x="85752" y="145131"/>
                  </a:lnTo>
                  <a:lnTo>
                    <a:pt x="93389" y="113656"/>
                  </a:lnTo>
                  <a:lnTo>
                    <a:pt x="104734" y="83406"/>
                  </a:lnTo>
                  <a:lnTo>
                    <a:pt x="116566" y="53494"/>
                  </a:lnTo>
                  <a:lnTo>
                    <a:pt x="129790" y="43354"/>
                  </a:lnTo>
                  <a:lnTo>
                    <a:pt x="164061" y="19909"/>
                  </a:lnTo>
                  <a:lnTo>
                    <a:pt x="182802" y="3460"/>
                  </a:lnTo>
                  <a:lnTo>
                    <a:pt x="192756" y="0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SMARTInkShape-217"/>
            <p:cNvSpPr/>
            <p:nvPr/>
          </p:nvSpPr>
          <p:spPr>
            <a:xfrm>
              <a:off x="7836694" y="4129088"/>
              <a:ext cx="857251" cy="150019"/>
            </a:xfrm>
            <a:custGeom>
              <a:avLst/>
              <a:gdLst/>
              <a:ahLst/>
              <a:cxnLst/>
              <a:rect l="0" t="0" r="0" b="0"/>
              <a:pathLst>
                <a:path w="857251" h="150019">
                  <a:moveTo>
                    <a:pt x="857250" y="0"/>
                  </a:moveTo>
                  <a:lnTo>
                    <a:pt x="851098" y="0"/>
                  </a:lnTo>
                  <a:lnTo>
                    <a:pt x="844599" y="4909"/>
                  </a:lnTo>
                  <a:lnTo>
                    <a:pt x="810170" y="16999"/>
                  </a:lnTo>
                  <a:lnTo>
                    <a:pt x="778114" y="22964"/>
                  </a:lnTo>
                  <a:lnTo>
                    <a:pt x="749983" y="27466"/>
                  </a:lnTo>
                  <a:lnTo>
                    <a:pt x="716588" y="34059"/>
                  </a:lnTo>
                  <a:lnTo>
                    <a:pt x="684120" y="43004"/>
                  </a:lnTo>
                  <a:lnTo>
                    <a:pt x="656726" y="50048"/>
                  </a:lnTo>
                  <a:lnTo>
                    <a:pt x="622819" y="59539"/>
                  </a:lnTo>
                  <a:lnTo>
                    <a:pt x="596671" y="66676"/>
                  </a:lnTo>
                  <a:lnTo>
                    <a:pt x="565024" y="77611"/>
                  </a:lnTo>
                  <a:lnTo>
                    <a:pt x="534303" y="87113"/>
                  </a:lnTo>
                  <a:lnTo>
                    <a:pt x="505092" y="91163"/>
                  </a:lnTo>
                  <a:lnTo>
                    <a:pt x="472538" y="96155"/>
                  </a:lnTo>
                  <a:lnTo>
                    <a:pt x="441547" y="102661"/>
                  </a:lnTo>
                  <a:lnTo>
                    <a:pt x="412258" y="105824"/>
                  </a:lnTo>
                  <a:lnTo>
                    <a:pt x="379678" y="110554"/>
                  </a:lnTo>
                  <a:lnTo>
                    <a:pt x="348682" y="116982"/>
                  </a:lnTo>
                  <a:lnTo>
                    <a:pt x="319389" y="120121"/>
                  </a:lnTo>
                  <a:lnTo>
                    <a:pt x="286809" y="124843"/>
                  </a:lnTo>
                  <a:lnTo>
                    <a:pt x="255813" y="131270"/>
                  </a:lnTo>
                  <a:lnTo>
                    <a:pt x="226520" y="134409"/>
                  </a:lnTo>
                  <a:lnTo>
                    <a:pt x="197733" y="139131"/>
                  </a:lnTo>
                  <a:lnTo>
                    <a:pt x="169096" y="141766"/>
                  </a:lnTo>
                  <a:lnTo>
                    <a:pt x="140501" y="142546"/>
                  </a:lnTo>
                  <a:lnTo>
                    <a:pt x="108099" y="147719"/>
                  </a:lnTo>
                  <a:lnTo>
                    <a:pt x="78768" y="149564"/>
                  </a:lnTo>
                  <a:lnTo>
                    <a:pt x="43506" y="149978"/>
                  </a:lnTo>
                  <a:lnTo>
                    <a:pt x="8042" y="150018"/>
                  </a:lnTo>
                  <a:lnTo>
                    <a:pt x="0" y="150018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5" name="SMARTInkShape-Group69"/>
          <p:cNvGrpSpPr/>
          <p:nvPr/>
        </p:nvGrpSpPr>
        <p:grpSpPr>
          <a:xfrm>
            <a:off x="7844330" y="4330140"/>
            <a:ext cx="441341" cy="667089"/>
            <a:chOff x="7844330" y="4330140"/>
            <a:chExt cx="441341" cy="667089"/>
          </a:xfrm>
        </p:grpSpPr>
        <p:sp>
          <p:nvSpPr>
            <p:cNvPr id="93" name="SMARTInkShape-218"/>
            <p:cNvSpPr/>
            <p:nvPr/>
          </p:nvSpPr>
          <p:spPr>
            <a:xfrm>
              <a:off x="7844330" y="4536837"/>
              <a:ext cx="220535" cy="460392"/>
            </a:xfrm>
            <a:custGeom>
              <a:avLst/>
              <a:gdLst/>
              <a:ahLst/>
              <a:cxnLst/>
              <a:rect l="0" t="0" r="0" b="0"/>
              <a:pathLst>
                <a:path w="220535" h="460392">
                  <a:moveTo>
                    <a:pt x="99520" y="56594"/>
                  </a:moveTo>
                  <a:lnTo>
                    <a:pt x="93368" y="62745"/>
                  </a:lnTo>
                  <a:lnTo>
                    <a:pt x="88878" y="71029"/>
                  </a:lnTo>
                  <a:lnTo>
                    <a:pt x="79742" y="102780"/>
                  </a:lnTo>
                  <a:lnTo>
                    <a:pt x="72918" y="130805"/>
                  </a:lnTo>
                  <a:lnTo>
                    <a:pt x="71529" y="157428"/>
                  </a:lnTo>
                  <a:lnTo>
                    <a:pt x="69001" y="185425"/>
                  </a:lnTo>
                  <a:lnTo>
                    <a:pt x="65341" y="215946"/>
                  </a:lnTo>
                  <a:lnTo>
                    <a:pt x="64258" y="248007"/>
                  </a:lnTo>
                  <a:lnTo>
                    <a:pt x="63936" y="277615"/>
                  </a:lnTo>
                  <a:lnTo>
                    <a:pt x="65958" y="306497"/>
                  </a:lnTo>
                  <a:lnTo>
                    <a:pt x="69960" y="340907"/>
                  </a:lnTo>
                  <a:lnTo>
                    <a:pt x="65841" y="370635"/>
                  </a:lnTo>
                  <a:lnTo>
                    <a:pt x="64203" y="399438"/>
                  </a:lnTo>
                  <a:lnTo>
                    <a:pt x="63061" y="429502"/>
                  </a:lnTo>
                  <a:lnTo>
                    <a:pt x="57657" y="450346"/>
                  </a:lnTo>
                  <a:lnTo>
                    <a:pt x="56530" y="452445"/>
                  </a:lnTo>
                  <a:lnTo>
                    <a:pt x="54986" y="453845"/>
                  </a:lnTo>
                  <a:lnTo>
                    <a:pt x="53161" y="454778"/>
                  </a:lnTo>
                  <a:lnTo>
                    <a:pt x="51945" y="456194"/>
                  </a:lnTo>
                  <a:lnTo>
                    <a:pt x="50595" y="459883"/>
                  </a:lnTo>
                  <a:lnTo>
                    <a:pt x="49440" y="460391"/>
                  </a:lnTo>
                  <a:lnTo>
                    <a:pt x="47877" y="459936"/>
                  </a:lnTo>
                  <a:lnTo>
                    <a:pt x="44023" y="458107"/>
                  </a:lnTo>
                  <a:lnTo>
                    <a:pt x="37391" y="456283"/>
                  </a:lnTo>
                  <a:lnTo>
                    <a:pt x="32750" y="453044"/>
                  </a:lnTo>
                  <a:lnTo>
                    <a:pt x="25673" y="442966"/>
                  </a:lnTo>
                  <a:lnTo>
                    <a:pt x="15512" y="410503"/>
                  </a:lnTo>
                  <a:lnTo>
                    <a:pt x="8636" y="382443"/>
                  </a:lnTo>
                  <a:lnTo>
                    <a:pt x="5122" y="355813"/>
                  </a:lnTo>
                  <a:lnTo>
                    <a:pt x="1172" y="327815"/>
                  </a:lnTo>
                  <a:lnTo>
                    <a:pt x="0" y="299410"/>
                  </a:lnTo>
                  <a:lnTo>
                    <a:pt x="1770" y="270885"/>
                  </a:lnTo>
                  <a:lnTo>
                    <a:pt x="5206" y="240209"/>
                  </a:lnTo>
                  <a:lnTo>
                    <a:pt x="8340" y="208101"/>
                  </a:lnTo>
                  <a:lnTo>
                    <a:pt x="14294" y="176362"/>
                  </a:lnTo>
                  <a:lnTo>
                    <a:pt x="23203" y="141823"/>
                  </a:lnTo>
                  <a:lnTo>
                    <a:pt x="35897" y="110687"/>
                  </a:lnTo>
                  <a:lnTo>
                    <a:pt x="54408" y="75041"/>
                  </a:lnTo>
                  <a:lnTo>
                    <a:pt x="74146" y="43922"/>
                  </a:lnTo>
                  <a:lnTo>
                    <a:pt x="109179" y="12495"/>
                  </a:lnTo>
                  <a:lnTo>
                    <a:pt x="128047" y="3664"/>
                  </a:lnTo>
                  <a:lnTo>
                    <a:pt x="157762" y="0"/>
                  </a:lnTo>
                  <a:lnTo>
                    <a:pt x="174632" y="3402"/>
                  </a:lnTo>
                  <a:lnTo>
                    <a:pt x="193762" y="11662"/>
                  </a:lnTo>
                  <a:lnTo>
                    <a:pt x="200407" y="16251"/>
                  </a:lnTo>
                  <a:lnTo>
                    <a:pt x="211141" y="31369"/>
                  </a:lnTo>
                  <a:lnTo>
                    <a:pt x="217700" y="45768"/>
                  </a:lnTo>
                  <a:lnTo>
                    <a:pt x="220534" y="78481"/>
                  </a:lnTo>
                  <a:lnTo>
                    <a:pt x="215176" y="105897"/>
                  </a:lnTo>
                  <a:lnTo>
                    <a:pt x="200368" y="136180"/>
                  </a:lnTo>
                  <a:lnTo>
                    <a:pt x="179353" y="168183"/>
                  </a:lnTo>
                  <a:lnTo>
                    <a:pt x="163814" y="192326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SMARTInkShape-219"/>
            <p:cNvSpPr/>
            <p:nvPr/>
          </p:nvSpPr>
          <p:spPr>
            <a:xfrm>
              <a:off x="8158163" y="4330140"/>
              <a:ext cx="127508" cy="173717"/>
            </a:xfrm>
            <a:custGeom>
              <a:avLst/>
              <a:gdLst/>
              <a:ahLst/>
              <a:cxnLst/>
              <a:rect l="0" t="0" r="0" b="0"/>
              <a:pathLst>
                <a:path w="127508" h="173717">
                  <a:moveTo>
                    <a:pt x="0" y="27548"/>
                  </a:moveTo>
                  <a:lnTo>
                    <a:pt x="0" y="21397"/>
                  </a:lnTo>
                  <a:lnTo>
                    <a:pt x="9942" y="10548"/>
                  </a:lnTo>
                  <a:lnTo>
                    <a:pt x="14472" y="8086"/>
                  </a:lnTo>
                  <a:lnTo>
                    <a:pt x="23603" y="6700"/>
                  </a:lnTo>
                  <a:lnTo>
                    <a:pt x="31922" y="5582"/>
                  </a:lnTo>
                  <a:lnTo>
                    <a:pt x="54896" y="0"/>
                  </a:lnTo>
                  <a:lnTo>
                    <a:pt x="88113" y="6308"/>
                  </a:lnTo>
                  <a:lnTo>
                    <a:pt x="97634" y="9640"/>
                  </a:lnTo>
                  <a:lnTo>
                    <a:pt x="105040" y="15885"/>
                  </a:lnTo>
                  <a:lnTo>
                    <a:pt x="123700" y="40599"/>
                  </a:lnTo>
                  <a:lnTo>
                    <a:pt x="127140" y="54080"/>
                  </a:lnTo>
                  <a:lnTo>
                    <a:pt x="127507" y="73652"/>
                  </a:lnTo>
                  <a:lnTo>
                    <a:pt x="118606" y="102763"/>
                  </a:lnTo>
                  <a:lnTo>
                    <a:pt x="99324" y="133084"/>
                  </a:lnTo>
                  <a:lnTo>
                    <a:pt x="76108" y="157510"/>
                  </a:lnTo>
                  <a:lnTo>
                    <a:pt x="62679" y="166244"/>
                  </a:lnTo>
                  <a:lnTo>
                    <a:pt x="44247" y="173665"/>
                  </a:lnTo>
                  <a:lnTo>
                    <a:pt x="35276" y="173716"/>
                  </a:lnTo>
                  <a:lnTo>
                    <a:pt x="20373" y="171072"/>
                  </a:lnTo>
                  <a:lnTo>
                    <a:pt x="18343" y="170062"/>
                  </a:lnTo>
                  <a:lnTo>
                    <a:pt x="16991" y="168595"/>
                  </a:lnTo>
                  <a:lnTo>
                    <a:pt x="12972" y="162737"/>
                  </a:lnTo>
                  <a:lnTo>
                    <a:pt x="9734" y="158276"/>
                  </a:lnTo>
                  <a:lnTo>
                    <a:pt x="7911" y="151301"/>
                  </a:lnTo>
                  <a:lnTo>
                    <a:pt x="7484" y="146578"/>
                  </a:lnTo>
                  <a:lnTo>
                    <a:pt x="11037" y="135664"/>
                  </a:lnTo>
                  <a:lnTo>
                    <a:pt x="19348" y="123458"/>
                  </a:lnTo>
                  <a:lnTo>
                    <a:pt x="30995" y="110978"/>
                  </a:lnTo>
                  <a:lnTo>
                    <a:pt x="37852" y="108284"/>
                  </a:lnTo>
                  <a:lnTo>
                    <a:pt x="73107" y="106213"/>
                  </a:lnTo>
                  <a:lnTo>
                    <a:pt x="79587" y="106166"/>
                  </a:lnTo>
                  <a:lnTo>
                    <a:pt x="85114" y="108262"/>
                  </a:lnTo>
                  <a:lnTo>
                    <a:pt x="102459" y="117522"/>
                  </a:lnTo>
                  <a:lnTo>
                    <a:pt x="111231" y="120353"/>
                  </a:lnTo>
                  <a:lnTo>
                    <a:pt x="121443" y="127560"/>
                  </a:lnTo>
                </a:path>
              </a:pathLst>
            </a:custGeom>
            <a:ln w="1905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6" name="SMARTInkShape-220"/>
          <p:cNvSpPr/>
          <p:nvPr/>
        </p:nvSpPr>
        <p:spPr>
          <a:xfrm>
            <a:off x="7573148" y="4593531"/>
            <a:ext cx="177822" cy="528373"/>
          </a:xfrm>
          <a:custGeom>
            <a:avLst/>
            <a:gdLst/>
            <a:ahLst/>
            <a:cxnLst/>
            <a:rect l="0" t="0" r="0" b="0"/>
            <a:pathLst>
              <a:path w="177822" h="528373">
                <a:moveTo>
                  <a:pt x="177821" y="35619"/>
                </a:moveTo>
                <a:lnTo>
                  <a:pt x="172116" y="29122"/>
                </a:lnTo>
                <a:lnTo>
                  <a:pt x="161029" y="12676"/>
                </a:lnTo>
                <a:lnTo>
                  <a:pt x="156334" y="9547"/>
                </a:lnTo>
                <a:lnTo>
                  <a:pt x="151602" y="7362"/>
                </a:lnTo>
                <a:lnTo>
                  <a:pt x="146854" y="3746"/>
                </a:lnTo>
                <a:lnTo>
                  <a:pt x="139980" y="1610"/>
                </a:lnTo>
                <a:lnTo>
                  <a:pt x="108640" y="0"/>
                </a:lnTo>
                <a:lnTo>
                  <a:pt x="101301" y="2061"/>
                </a:lnTo>
                <a:lnTo>
                  <a:pt x="94599" y="4829"/>
                </a:lnTo>
                <a:lnTo>
                  <a:pt x="82696" y="7182"/>
                </a:lnTo>
                <a:lnTo>
                  <a:pt x="60419" y="19965"/>
                </a:lnTo>
                <a:lnTo>
                  <a:pt x="41946" y="38406"/>
                </a:lnTo>
                <a:lnTo>
                  <a:pt x="19155" y="73072"/>
                </a:lnTo>
                <a:lnTo>
                  <a:pt x="5103" y="100255"/>
                </a:lnTo>
                <a:lnTo>
                  <a:pt x="0" y="133560"/>
                </a:lnTo>
                <a:lnTo>
                  <a:pt x="122" y="159171"/>
                </a:lnTo>
                <a:lnTo>
                  <a:pt x="6511" y="182292"/>
                </a:lnTo>
                <a:lnTo>
                  <a:pt x="9873" y="187590"/>
                </a:lnTo>
                <a:lnTo>
                  <a:pt x="14012" y="190474"/>
                </a:lnTo>
                <a:lnTo>
                  <a:pt x="16227" y="191244"/>
                </a:lnTo>
                <a:lnTo>
                  <a:pt x="18498" y="190963"/>
                </a:lnTo>
                <a:lnTo>
                  <a:pt x="23137" y="188534"/>
                </a:lnTo>
                <a:lnTo>
                  <a:pt x="54417" y="158977"/>
                </a:lnTo>
                <a:lnTo>
                  <a:pt x="72209" y="127799"/>
                </a:lnTo>
                <a:lnTo>
                  <a:pt x="89771" y="93472"/>
                </a:lnTo>
                <a:lnTo>
                  <a:pt x="100755" y="76220"/>
                </a:lnTo>
                <a:lnTo>
                  <a:pt x="111591" y="41124"/>
                </a:lnTo>
                <a:lnTo>
                  <a:pt x="118642" y="21478"/>
                </a:lnTo>
                <a:lnTo>
                  <a:pt x="120661" y="269"/>
                </a:lnTo>
                <a:lnTo>
                  <a:pt x="120671" y="31337"/>
                </a:lnTo>
                <a:lnTo>
                  <a:pt x="112900" y="64571"/>
                </a:lnTo>
                <a:lnTo>
                  <a:pt x="103879" y="96635"/>
                </a:lnTo>
                <a:lnTo>
                  <a:pt x="96821" y="127958"/>
                </a:lnTo>
                <a:lnTo>
                  <a:pt x="85911" y="162374"/>
                </a:lnTo>
                <a:lnTo>
                  <a:pt x="79293" y="187998"/>
                </a:lnTo>
                <a:lnTo>
                  <a:pt x="72912" y="214468"/>
                </a:lnTo>
                <a:lnTo>
                  <a:pt x="64784" y="239462"/>
                </a:lnTo>
                <a:lnTo>
                  <a:pt x="57996" y="265916"/>
                </a:lnTo>
                <a:lnTo>
                  <a:pt x="51539" y="292754"/>
                </a:lnTo>
                <a:lnTo>
                  <a:pt x="43379" y="317912"/>
                </a:lnTo>
                <a:lnTo>
                  <a:pt x="36577" y="342322"/>
                </a:lnTo>
                <a:lnTo>
                  <a:pt x="30908" y="366400"/>
                </a:lnTo>
                <a:lnTo>
                  <a:pt x="23254" y="401475"/>
                </a:lnTo>
                <a:lnTo>
                  <a:pt x="16753" y="432329"/>
                </a:lnTo>
                <a:lnTo>
                  <a:pt x="14473" y="460784"/>
                </a:lnTo>
                <a:lnTo>
                  <a:pt x="13641" y="495715"/>
                </a:lnTo>
                <a:lnTo>
                  <a:pt x="17344" y="511316"/>
                </a:lnTo>
                <a:lnTo>
                  <a:pt x="23468" y="522200"/>
                </a:lnTo>
                <a:lnTo>
                  <a:pt x="27993" y="525721"/>
                </a:lnTo>
                <a:lnTo>
                  <a:pt x="33444" y="527286"/>
                </a:lnTo>
                <a:lnTo>
                  <a:pt x="50632" y="528372"/>
                </a:lnTo>
                <a:lnTo>
                  <a:pt x="85320" y="516343"/>
                </a:lnTo>
                <a:lnTo>
                  <a:pt x="103868" y="507049"/>
                </a:lnTo>
                <a:lnTo>
                  <a:pt x="113527" y="499963"/>
                </a:lnTo>
              </a:path>
            </a:pathLst>
          </a:custGeom>
          <a:ln w="19050">
            <a:solidFill>
              <a:srgbClr val="8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505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Pg. 371 #14-38 all, 53, 56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44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375</TotalTime>
  <Words>60</Words>
  <Application>Microsoft Office PowerPoint</Application>
  <PresentationFormat>On-screen Show (4:3)</PresentationFormat>
  <Paragraphs>27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Apothecary</vt:lpstr>
      <vt:lpstr>Equation</vt:lpstr>
      <vt:lpstr>7.2 Dividing Monomials</vt:lpstr>
      <vt:lpstr>PowerPoint Presentation</vt:lpstr>
      <vt:lpstr>PowerPoint Presentation</vt:lpstr>
      <vt:lpstr>Try This!</vt:lpstr>
      <vt:lpstr>PowerPoint Presentation</vt:lpstr>
      <vt:lpstr>PowerPoint Presentation</vt:lpstr>
      <vt:lpstr>Try this!</vt:lpstr>
      <vt:lpstr>Homework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7.2 Dividing Monomials</dc:title>
  <dc:creator>Administrator</dc:creator>
  <cp:lastModifiedBy>default</cp:lastModifiedBy>
  <cp:revision>9</cp:revision>
  <dcterms:created xsi:type="dcterms:W3CDTF">2016-04-07T04:19:48Z</dcterms:created>
  <dcterms:modified xsi:type="dcterms:W3CDTF">2016-04-07T20:33:36Z</dcterms:modified>
</cp:coreProperties>
</file>