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8" d="100"/>
          <a:sy n="78" d="100"/>
        </p:scale>
        <p:origin x="-90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199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1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754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66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5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87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202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24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97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537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96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87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01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6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753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10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090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9388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6.7 Graphing Inequalities in Two Variables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8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Boundary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07116" y="2514600"/>
            <a:ext cx="4876800" cy="3124201"/>
          </a:xfrm>
        </p:spPr>
        <p:txBody>
          <a:bodyPr/>
          <a:lstStyle/>
          <a:p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&lt; or &gt; means a dashed line</a:t>
            </a:r>
          </a:p>
          <a:p>
            <a:r>
              <a:rPr lang="en-US" u="sng" dirty="0" smtClean="0"/>
              <a:t>&lt;</a:t>
            </a:r>
            <a:r>
              <a:rPr lang="en-US" dirty="0" smtClean="0"/>
              <a:t> or </a:t>
            </a:r>
            <a:r>
              <a:rPr lang="en-US" u="sng" dirty="0" smtClean="0"/>
              <a:t>&gt;</a:t>
            </a:r>
            <a:r>
              <a:rPr lang="en-US" dirty="0" smtClean="0"/>
              <a:t> means a solid line </a:t>
            </a:r>
            <a:endParaRPr lang="en-US" u="sng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3301" y="2514600"/>
            <a:ext cx="6033021" cy="3433876"/>
          </a:xfrm>
        </p:spPr>
      </p:pic>
    </p:spTree>
    <p:extLst>
      <p:ext uri="{BB962C8B-B14F-4D97-AF65-F5344CB8AC3E}">
        <p14:creationId xmlns:p14="http://schemas.microsoft.com/office/powerpoint/2010/main" val="80912274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Step 1: solve for y in terms of X</a:t>
            </a:r>
          </a:p>
          <a:p>
            <a:r>
              <a:rPr lang="en-US" dirty="0" smtClean="0"/>
              <a:t>Step 2: Graph the line as if it were an equality, but with either a dashed or solid  line </a:t>
            </a:r>
          </a:p>
          <a:p>
            <a:r>
              <a:rPr lang="en-US" dirty="0" smtClean="0"/>
              <a:t>Step 3: pick a point in one of the half-planes to test it. </a:t>
            </a:r>
          </a:p>
          <a:p>
            <a:r>
              <a:rPr lang="en-US" dirty="0" smtClean="0"/>
              <a:t>Step 4: If step 3 is true, shade the Half-plane it lies in. If step 3 is false. Shade the other half-plane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0423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Graph: </a:t>
            </a:r>
          </a:p>
          <a:p>
            <a:pPr marL="0" indent="0">
              <a:buNone/>
            </a:pPr>
            <a:r>
              <a:rPr lang="en-US" dirty="0" smtClean="0"/>
              <a:t>1 – y &gt; X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60344" y="2258219"/>
            <a:ext cx="3517900" cy="3416300"/>
          </a:xfrm>
        </p:spPr>
      </p:pic>
    </p:spTree>
    <p:extLst>
      <p:ext uri="{BB962C8B-B14F-4D97-AF65-F5344CB8AC3E}">
        <p14:creationId xmlns:p14="http://schemas.microsoft.com/office/powerpoint/2010/main" val="175907720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Note****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Restrictions: in real life, you can't always use negative numbers and </a:t>
            </a:r>
            <a:r>
              <a:rPr lang="en-US" u="sng" dirty="0" smtClean="0"/>
              <a:t>the solutions are only in quadrant 1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57483" y="2141538"/>
            <a:ext cx="3523622" cy="3649662"/>
          </a:xfrm>
        </p:spPr>
      </p:pic>
    </p:spTree>
    <p:extLst>
      <p:ext uri="{BB962C8B-B14F-4D97-AF65-F5344CB8AC3E}">
        <p14:creationId xmlns:p14="http://schemas.microsoft.com/office/powerpoint/2010/main" val="14403046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205" y="1907031"/>
            <a:ext cx="4876800" cy="3124201"/>
          </a:xfrm>
        </p:spPr>
        <p:txBody>
          <a:bodyPr/>
          <a:lstStyle/>
          <a:p>
            <a:r>
              <a:rPr lang="en-US" dirty="0"/>
              <a:t>Sidney is given $20 a week for allowance. She wants to spent her money at target buying socks, which cost an average of </a:t>
            </a:r>
            <a:r>
              <a:rPr lang="en-US" dirty="0" smtClean="0"/>
              <a:t>$2, </a:t>
            </a:r>
            <a:r>
              <a:rPr lang="en-US" dirty="0"/>
              <a:t>and pens, which cost an average of </a:t>
            </a:r>
            <a:r>
              <a:rPr lang="en-US" dirty="0" smtClean="0"/>
              <a:t>$4. </a:t>
            </a:r>
            <a:r>
              <a:rPr lang="en-US" dirty="0"/>
              <a:t>What can Sidney buy without going over budget?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205" y="1907031"/>
            <a:ext cx="4876800" cy="3124201"/>
          </a:xfrm>
        </p:spPr>
        <p:txBody>
          <a:bodyPr/>
          <a:lstStyle/>
          <a:p>
            <a:r>
              <a:rPr lang="en-US" dirty="0"/>
              <a:t>Sidney is given $20 a week for allowance. She wants to spent her money at target buying socks, which cost an average of </a:t>
            </a:r>
            <a:r>
              <a:rPr lang="en-US" dirty="0" smtClean="0"/>
              <a:t>$2, </a:t>
            </a:r>
            <a:r>
              <a:rPr lang="en-US" dirty="0"/>
              <a:t>and pens, which cost an average of </a:t>
            </a:r>
            <a:r>
              <a:rPr lang="en-US" dirty="0" smtClean="0"/>
              <a:t>$4. </a:t>
            </a:r>
            <a:r>
              <a:rPr lang="en-US" dirty="0"/>
              <a:t>What can Sidney buy without going over budget? </a:t>
            </a:r>
          </a:p>
          <a:p>
            <a:r>
              <a:rPr lang="en-US" dirty="0" smtClean="0"/>
              <a:t>Cost of socks plus closet of pens is less than or equal to $20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9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205" y="1907031"/>
            <a:ext cx="4876800" cy="3124201"/>
          </a:xfrm>
        </p:spPr>
        <p:txBody>
          <a:bodyPr/>
          <a:lstStyle/>
          <a:p>
            <a:r>
              <a:rPr lang="en-US" dirty="0"/>
              <a:t>Sidney is given $20 a week for allowance. She wants to spent her money at target buying socks, which cost an average of </a:t>
            </a:r>
            <a:r>
              <a:rPr lang="en-US" dirty="0" smtClean="0"/>
              <a:t>$2, </a:t>
            </a:r>
            <a:r>
              <a:rPr lang="en-US" dirty="0"/>
              <a:t>and pens, which cost an average of </a:t>
            </a:r>
            <a:r>
              <a:rPr lang="en-US" dirty="0" smtClean="0"/>
              <a:t>$4. </a:t>
            </a:r>
            <a:r>
              <a:rPr lang="en-US" dirty="0"/>
              <a:t>What can Sidney buy without going over budget? </a:t>
            </a:r>
          </a:p>
          <a:p>
            <a:r>
              <a:rPr lang="en-US" dirty="0" smtClean="0"/>
              <a:t>Cost of socks plus closet of pens is less than or equal to $20</a:t>
            </a:r>
          </a:p>
          <a:p>
            <a:r>
              <a:rPr lang="en-US" dirty="0" smtClean="0"/>
              <a:t>2x + 4y </a:t>
            </a:r>
            <a:r>
              <a:rPr lang="en-US" u="sng" dirty="0" smtClean="0"/>
              <a:t>&lt;</a:t>
            </a:r>
            <a:r>
              <a:rPr lang="en-US" dirty="0" smtClean="0"/>
              <a:t> 20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9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205" y="1907031"/>
            <a:ext cx="4876800" cy="3124201"/>
          </a:xfrm>
        </p:spPr>
        <p:txBody>
          <a:bodyPr/>
          <a:lstStyle/>
          <a:p>
            <a:r>
              <a:rPr lang="en-US" dirty="0"/>
              <a:t>Sidney is given $20 a week for allowance. She wants to spent her money at target buying socks, which cost an average of </a:t>
            </a:r>
            <a:r>
              <a:rPr lang="en-US" dirty="0" smtClean="0"/>
              <a:t>$2, </a:t>
            </a:r>
            <a:r>
              <a:rPr lang="en-US" dirty="0"/>
              <a:t>and pens, which cost an average of </a:t>
            </a:r>
            <a:r>
              <a:rPr lang="en-US" dirty="0" smtClean="0"/>
              <a:t>$4. </a:t>
            </a:r>
            <a:r>
              <a:rPr lang="en-US" dirty="0"/>
              <a:t>What can Sidney buy without going over budget? </a:t>
            </a:r>
          </a:p>
          <a:p>
            <a:r>
              <a:rPr lang="en-US" dirty="0" smtClean="0"/>
              <a:t>Cost of socks plus closet of pens is less than or equal to $20</a:t>
            </a:r>
          </a:p>
          <a:p>
            <a:r>
              <a:rPr lang="en-US" dirty="0" smtClean="0"/>
              <a:t>2x + 4y </a:t>
            </a:r>
            <a:r>
              <a:rPr lang="en-US" u="sng" dirty="0" smtClean="0"/>
              <a:t>&lt;</a:t>
            </a:r>
            <a:r>
              <a:rPr lang="en-US" dirty="0" smtClean="0"/>
              <a:t> 20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60344" y="2258219"/>
            <a:ext cx="3517900" cy="3416300"/>
          </a:xfrm>
        </p:spPr>
      </p:pic>
    </p:spTree>
    <p:extLst>
      <p:ext uri="{BB962C8B-B14F-4D97-AF65-F5344CB8AC3E}">
        <p14:creationId xmlns:p14="http://schemas.microsoft.com/office/powerpoint/2010/main" val="143649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205" y="1907031"/>
            <a:ext cx="4876800" cy="3124201"/>
          </a:xfrm>
        </p:spPr>
        <p:txBody>
          <a:bodyPr/>
          <a:lstStyle/>
          <a:p>
            <a:r>
              <a:rPr lang="en-US" dirty="0"/>
              <a:t>Sidney is given $20 a week for allowance. She wants to spent her money at target buying socks, which cost an average of </a:t>
            </a:r>
            <a:r>
              <a:rPr lang="en-US" dirty="0" smtClean="0"/>
              <a:t>$2, </a:t>
            </a:r>
            <a:r>
              <a:rPr lang="en-US" dirty="0"/>
              <a:t>and pens, which cost an average of </a:t>
            </a:r>
            <a:r>
              <a:rPr lang="en-US" dirty="0" smtClean="0"/>
              <a:t>$4. </a:t>
            </a:r>
            <a:r>
              <a:rPr lang="en-US" dirty="0"/>
              <a:t>What can Sidney buy without going over budget? </a:t>
            </a:r>
          </a:p>
          <a:p>
            <a:r>
              <a:rPr lang="en-US" dirty="0" smtClean="0"/>
              <a:t>Cost of socks plus closet of pens is less than or equal to $20</a:t>
            </a:r>
          </a:p>
          <a:p>
            <a:r>
              <a:rPr lang="en-US" dirty="0" smtClean="0"/>
              <a:t>2x + 4y </a:t>
            </a:r>
            <a:r>
              <a:rPr lang="en-US" u="sng" dirty="0" smtClean="0"/>
              <a:t>&lt;</a:t>
            </a:r>
            <a:r>
              <a:rPr lang="en-US" dirty="0" smtClean="0"/>
              <a:t> 20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60344" y="2258219"/>
            <a:ext cx="3517900" cy="3416300"/>
          </a:xfrm>
        </p:spPr>
      </p:pic>
    </p:spTree>
    <p:extLst>
      <p:ext uri="{BB962C8B-B14F-4D97-AF65-F5344CB8AC3E}">
        <p14:creationId xmlns:p14="http://schemas.microsoft.com/office/powerpoint/2010/main" val="143649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inequalities in two variables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u="sng" dirty="0" smtClean="0"/>
              <a:t>solution set for an inequality in two variables </a:t>
            </a:r>
            <a:r>
              <a:rPr lang="en-US" dirty="0" smtClean="0"/>
              <a:t>contains many ordered pairs when the domain and range are the set of many numbers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21363" y="2559130"/>
            <a:ext cx="4995862" cy="2814477"/>
          </a:xfrm>
        </p:spPr>
      </p:pic>
    </p:spTree>
    <p:extLst>
      <p:ext uri="{BB962C8B-B14F-4D97-AF65-F5344CB8AC3E}">
        <p14:creationId xmlns:p14="http://schemas.microsoft.com/office/powerpoint/2010/main" val="158838054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u="sng" dirty="0" smtClean="0"/>
              <a:t>Half-plane</a:t>
            </a:r>
            <a:r>
              <a:rPr lang="en-US" dirty="0" smtClean="0"/>
              <a:t>- the region of the graph Where the solution set for an inequality in two variables is located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92144" y="2651919"/>
            <a:ext cx="2654300" cy="2628900"/>
          </a:xfrm>
        </p:spPr>
      </p:pic>
    </p:spTree>
    <p:extLst>
      <p:ext uri="{BB962C8B-B14F-4D97-AF65-F5344CB8AC3E}">
        <p14:creationId xmlns:p14="http://schemas.microsoft.com/office/powerpoint/2010/main" val="155915213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Boundary-</a:t>
            </a:r>
            <a:r>
              <a:rPr lang="en-US" dirty="0" smtClean="0"/>
              <a:t> a line or curve that separates the coordinate plane </a:t>
            </a:r>
            <a:endParaRPr lang="en-US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92144" y="2651919"/>
            <a:ext cx="2654300" cy="2628900"/>
          </a:xfrm>
        </p:spPr>
      </p:pic>
    </p:spTree>
    <p:extLst>
      <p:ext uri="{BB962C8B-B14F-4D97-AF65-F5344CB8AC3E}">
        <p14:creationId xmlns:p14="http://schemas.microsoft.com/office/powerpoint/2010/main" val="1559152138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Celestial_16x9</Template>
  <TotalTime>159</TotalTime>
  <Words>503</Words>
  <Application>Microsoft Office PowerPoint</Application>
  <PresentationFormat>Custom</PresentationFormat>
  <Paragraphs>39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Celestial</vt:lpstr>
      <vt:lpstr>6.7 Graphing Inequalities in Two Variables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Graphing inequalities in two variables </vt:lpstr>
      <vt:lpstr>PowerPoint Presentation</vt:lpstr>
      <vt:lpstr>PowerPoint Presentation</vt:lpstr>
      <vt:lpstr>Boundary line</vt:lpstr>
      <vt:lpstr>Steps:</vt:lpstr>
      <vt:lpstr>PowerPoint Presentation</vt:lpstr>
      <vt:lpstr>Note****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Madison Hawkins</dc:creator>
  <cp:lastModifiedBy>default</cp:lastModifiedBy>
  <cp:revision>54</cp:revision>
  <dcterms:created xsi:type="dcterms:W3CDTF">2016-03-15T15:46:13Z</dcterms:created>
  <dcterms:modified xsi:type="dcterms:W3CDTF">2016-03-15T19:10:47Z</dcterms:modified>
</cp:coreProperties>
</file>